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5029200" cy="7772400"/>
  <p:notesSz cx="5029200" cy="7772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0"/>
    <p:restoredTop sz="94663"/>
  </p:normalViewPr>
  <p:slideViewPr>
    <p:cSldViewPr>
      <p:cViewPr varScale="1">
        <p:scale>
          <a:sx n="103" d="100"/>
          <a:sy n="103" d="100"/>
        </p:scale>
        <p:origin x="1784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otes Placeholder">
            <a:extLst>
              <a:ext uri="{FF2B5EF4-FFF2-40B4-BE49-F238E27FC236}">
                <a16:creationId xmlns:a16="http://schemas.microsoft.com/office/drawing/2014/main" id="{DC7183BE-1209-4246-B9DE-344D10B57D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otes Placeholder">
            <a:extLst>
              <a:ext uri="{FF2B5EF4-FFF2-40B4-BE49-F238E27FC236}">
                <a16:creationId xmlns:a16="http://schemas.microsoft.com/office/drawing/2014/main" id="{A17A1CD4-A513-1D46-8DA9-B088A566B3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otes Placeholder">
            <a:extLst>
              <a:ext uri="{FF2B5EF4-FFF2-40B4-BE49-F238E27FC236}">
                <a16:creationId xmlns:a16="http://schemas.microsoft.com/office/drawing/2014/main" id="{0851DEDB-E89E-AC45-908F-35F6CB9FD4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otes Placeholder">
            <a:extLst>
              <a:ext uri="{FF2B5EF4-FFF2-40B4-BE49-F238E27FC236}">
                <a16:creationId xmlns:a16="http://schemas.microsoft.com/office/drawing/2014/main" id="{E6B44BEC-9DCC-B84C-84A4-5974F23A5E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otes Placeholder">
            <a:extLst>
              <a:ext uri="{FF2B5EF4-FFF2-40B4-BE49-F238E27FC236}">
                <a16:creationId xmlns:a16="http://schemas.microsoft.com/office/drawing/2014/main" id="{B7A84A5D-3122-1C45-AFDB-9E2418D9CF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es Placeholder">
            <a:extLst>
              <a:ext uri="{FF2B5EF4-FFF2-40B4-BE49-F238E27FC236}">
                <a16:creationId xmlns:a16="http://schemas.microsoft.com/office/drawing/2014/main" id="{2C244055-9449-0C4A-A6A3-FD6114B24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otes Placeholder">
            <a:extLst>
              <a:ext uri="{FF2B5EF4-FFF2-40B4-BE49-F238E27FC236}">
                <a16:creationId xmlns:a16="http://schemas.microsoft.com/office/drawing/2014/main" id="{8133466E-59A3-C242-8244-AC16422611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otes Placeholder">
            <a:extLst>
              <a:ext uri="{FF2B5EF4-FFF2-40B4-BE49-F238E27FC236}">
                <a16:creationId xmlns:a16="http://schemas.microsoft.com/office/drawing/2014/main" id="{06343504-3811-9D49-BBB3-7ED92213D3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otes Placeholder">
            <a:extLst>
              <a:ext uri="{FF2B5EF4-FFF2-40B4-BE49-F238E27FC236}">
                <a16:creationId xmlns:a16="http://schemas.microsoft.com/office/drawing/2014/main" id="{850D805C-0CD5-5746-ACFB-38F73C105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otes Placeholder">
            <a:extLst>
              <a:ext uri="{FF2B5EF4-FFF2-40B4-BE49-F238E27FC236}">
                <a16:creationId xmlns:a16="http://schemas.microsoft.com/office/drawing/2014/main" id="{1BF526FD-A714-4E4C-9077-6DAB602507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otes Placeholder">
            <a:extLst>
              <a:ext uri="{FF2B5EF4-FFF2-40B4-BE49-F238E27FC236}">
                <a16:creationId xmlns:a16="http://schemas.microsoft.com/office/drawing/2014/main" id="{BCD9D6AB-8EC2-394B-A394-F092BC555C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otes Placeholder">
            <a:extLst>
              <a:ext uri="{FF2B5EF4-FFF2-40B4-BE49-F238E27FC236}">
                <a16:creationId xmlns:a16="http://schemas.microsoft.com/office/drawing/2014/main" id="{25C1A3E4-5AFF-0D45-A4A5-AAF8848ADA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otes Placeholder">
            <a:extLst>
              <a:ext uri="{FF2B5EF4-FFF2-40B4-BE49-F238E27FC236}">
                <a16:creationId xmlns:a16="http://schemas.microsoft.com/office/drawing/2014/main" id="{10C48B85-52A8-A548-B045-3CF558A72E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otes Placeholder">
            <a:extLst>
              <a:ext uri="{FF2B5EF4-FFF2-40B4-BE49-F238E27FC236}">
                <a16:creationId xmlns:a16="http://schemas.microsoft.com/office/drawing/2014/main" id="{27F07384-1B83-DA4B-9F7F-A98CA21940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otes Placeholder">
            <a:extLst>
              <a:ext uri="{FF2B5EF4-FFF2-40B4-BE49-F238E27FC236}">
                <a16:creationId xmlns:a16="http://schemas.microsoft.com/office/drawing/2014/main" id="{D852CA60-7E8E-0441-8F6F-3592FA439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otes Placeholder">
            <a:extLst>
              <a:ext uri="{FF2B5EF4-FFF2-40B4-BE49-F238E27FC236}">
                <a16:creationId xmlns:a16="http://schemas.microsoft.com/office/drawing/2014/main" id="{D5F13B70-CE5E-6046-BE04-C27F3986A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es Placeholder">
            <a:extLst>
              <a:ext uri="{FF2B5EF4-FFF2-40B4-BE49-F238E27FC236}">
                <a16:creationId xmlns:a16="http://schemas.microsoft.com/office/drawing/2014/main" id="{CCFDCF47-5E1B-5E4B-92FC-58C1390C8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otes Placeholder">
            <a:extLst>
              <a:ext uri="{FF2B5EF4-FFF2-40B4-BE49-F238E27FC236}">
                <a16:creationId xmlns:a16="http://schemas.microsoft.com/office/drawing/2014/main" id="{57D36C4D-0C92-D845-9130-09838EA1A3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otes Placeholder">
            <a:extLst>
              <a:ext uri="{FF2B5EF4-FFF2-40B4-BE49-F238E27FC236}">
                <a16:creationId xmlns:a16="http://schemas.microsoft.com/office/drawing/2014/main" id="{32F96279-F8A1-4644-8D96-F741394FF7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otes Placeholder">
            <a:extLst>
              <a:ext uri="{FF2B5EF4-FFF2-40B4-BE49-F238E27FC236}">
                <a16:creationId xmlns:a16="http://schemas.microsoft.com/office/drawing/2014/main" id="{5D31E1BC-6509-2F4E-B118-8BCA63B25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es Placeholder">
            <a:extLst>
              <a:ext uri="{FF2B5EF4-FFF2-40B4-BE49-F238E27FC236}">
                <a16:creationId xmlns:a16="http://schemas.microsoft.com/office/drawing/2014/main" id="{F11D1867-2E55-3B4E-A0FC-68DB629F04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otes Placeholder">
            <a:extLst>
              <a:ext uri="{FF2B5EF4-FFF2-40B4-BE49-F238E27FC236}">
                <a16:creationId xmlns:a16="http://schemas.microsoft.com/office/drawing/2014/main" id="{3FDF8321-62E9-F542-B869-661636D3CA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otes Placeholder">
            <a:extLst>
              <a:ext uri="{FF2B5EF4-FFF2-40B4-BE49-F238E27FC236}">
                <a16:creationId xmlns:a16="http://schemas.microsoft.com/office/drawing/2014/main" id="{94110B7D-FB06-554D-AD4F-77E5E84029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otes Placeholder">
            <a:extLst>
              <a:ext uri="{FF2B5EF4-FFF2-40B4-BE49-F238E27FC236}">
                <a16:creationId xmlns:a16="http://schemas.microsoft.com/office/drawing/2014/main" id="{5808F901-B06F-8344-BF43-72D4A34A13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otes Placeholder">
            <a:extLst>
              <a:ext uri="{FF2B5EF4-FFF2-40B4-BE49-F238E27FC236}">
                <a16:creationId xmlns:a16="http://schemas.microsoft.com/office/drawing/2014/main" id="{2CE630D1-35A9-0345-BF0D-34FE903317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otes Placeholder">
            <a:extLst>
              <a:ext uri="{FF2B5EF4-FFF2-40B4-BE49-F238E27FC236}">
                <a16:creationId xmlns:a16="http://schemas.microsoft.com/office/drawing/2014/main" id="{571420A3-80E6-4D41-822B-A4B16CD70A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otes Placeholder">
            <a:extLst>
              <a:ext uri="{FF2B5EF4-FFF2-40B4-BE49-F238E27FC236}">
                <a16:creationId xmlns:a16="http://schemas.microsoft.com/office/drawing/2014/main" id="{D9AF3B21-EF49-3742-B719-B2BBCCCEFD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otes Placeholder">
            <a:extLst>
              <a:ext uri="{FF2B5EF4-FFF2-40B4-BE49-F238E27FC236}">
                <a16:creationId xmlns:a16="http://schemas.microsoft.com/office/drawing/2014/main" id="{FE5BCEA9-3517-074F-9796-0FCB6C97E1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otes Placeholder">
            <a:extLst>
              <a:ext uri="{FF2B5EF4-FFF2-40B4-BE49-F238E27FC236}">
                <a16:creationId xmlns:a16="http://schemas.microsoft.com/office/drawing/2014/main" id="{FA82E7B4-F3F0-E44A-9163-108E07BED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otes Placeholder">
            <a:extLst>
              <a:ext uri="{FF2B5EF4-FFF2-40B4-BE49-F238E27FC236}">
                <a16:creationId xmlns:a16="http://schemas.microsoft.com/office/drawing/2014/main" id="{87628BAA-B763-BD47-B589-3476C9285B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otes Placeholder">
            <a:extLst>
              <a:ext uri="{FF2B5EF4-FFF2-40B4-BE49-F238E27FC236}">
                <a16:creationId xmlns:a16="http://schemas.microsoft.com/office/drawing/2014/main" id="{A780EB2B-8020-9B40-BD95-3D50F610D9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7190" y="2409444"/>
            <a:ext cx="4274820" cy="163220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54380" y="4352544"/>
            <a:ext cx="3520439" cy="1943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43364C2-A53E-894C-9CFE-23266400F2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6ABB32E-047A-3043-91C0-C086F3C6D2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91C8-65EB-2D43-8DAF-C505657CD625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25EDB61-B3F3-334B-856E-098F2696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3F22F-A174-9946-A001-6B6F2D514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9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7BE345C-5A99-704E-9B79-73369781E5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D45388A-7432-F54C-9572-E332C0313A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9109D-1BA5-8E4E-B6F5-A6F4581C9DB3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1967742-4B4B-AB4B-AC74-D018D701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2234B-8AAD-334C-8B14-EA92F4A87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99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51460" y="1787652"/>
            <a:ext cx="2187702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590037" y="1787652"/>
            <a:ext cx="2187702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AE86F2C8-5E75-B240-829D-484756B010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EEF4BC4A-28E8-6248-8912-4F4CC45691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B5245-72C0-8346-A1F1-105BA481FEC7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FBAE54E-092D-CF4A-85EB-A7FB2D88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EE4B4-ABEB-4942-BD2E-667F71D1A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43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E5DF8B30-3B99-204A-9B5E-7466C6D840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6048D3DE-D4FF-0A41-8E22-0C7EB4D73F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6D5D-37F6-7D45-A90D-CB3DEBED67A2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23E47EE1-F321-5443-88C1-6E51119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2B818-EA75-3F44-B925-5550827DB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14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61408075-838A-9247-A960-3CFD88DDD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442C9E06-11BC-5449-8265-F2872EE6B7A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7B109-D752-6548-B489-80D5BC94AC25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A9A7C9F-CAF9-9340-A4A9-9354D4D0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C3A1B-5EF6-A24F-B129-D9C8D0E18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10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4BC11071-5454-0F41-AFDE-80A983AA39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0825" y="311150"/>
            <a:ext cx="45275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AA3FC05C-9F7E-4040-A417-23E455274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0825" y="1787525"/>
            <a:ext cx="452755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7B62509-1076-654D-B7CA-D6B15F8B5F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709738" y="7227888"/>
            <a:ext cx="1609725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26F2FCA-6B04-BB43-85B5-DDA2F7C67AA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50825" y="7227888"/>
            <a:ext cx="1157288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685B0C-B302-6248-B1A5-96A9FDDE1CD6}" type="datetimeFigureOut">
              <a:rPr lang="en-US"/>
              <a:pPr>
                <a:defRPr/>
              </a:pPr>
              <a:t>7/9/21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7767375-A0C8-124F-BC03-07D77730B3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21088" y="7227888"/>
            <a:ext cx="1157287" cy="3889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1D3938E0-98FE-5C45-B451-67B7AD554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>
            <a:extLst>
              <a:ext uri="{FF2B5EF4-FFF2-40B4-BE49-F238E27FC236}">
                <a16:creationId xmlns:a16="http://schemas.microsoft.com/office/drawing/2014/main" id="{E9DE82E0-BDDB-5540-869A-854972CEC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>
            <a:extLst>
              <a:ext uri="{FF2B5EF4-FFF2-40B4-BE49-F238E27FC236}">
                <a16:creationId xmlns:a16="http://schemas.microsoft.com/office/drawing/2014/main" id="{614BE4BE-933B-D649-9911-8CE6573E2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>
            <a:extLst>
              <a:ext uri="{FF2B5EF4-FFF2-40B4-BE49-F238E27FC236}">
                <a16:creationId xmlns:a16="http://schemas.microsoft.com/office/drawing/2014/main" id="{7661F9CA-F764-9748-8443-C9DF4672C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>
            <a:extLst>
              <a:ext uri="{FF2B5EF4-FFF2-40B4-BE49-F238E27FC236}">
                <a16:creationId xmlns:a16="http://schemas.microsoft.com/office/drawing/2014/main" id="{0EB2F53D-F527-E845-9476-7FABF4119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>
            <a:extLst>
              <a:ext uri="{FF2B5EF4-FFF2-40B4-BE49-F238E27FC236}">
                <a16:creationId xmlns:a16="http://schemas.microsoft.com/office/drawing/2014/main" id="{167EE59E-C675-C14F-9DA7-75F0CEE59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>
            <a:extLst>
              <a:ext uri="{FF2B5EF4-FFF2-40B4-BE49-F238E27FC236}">
                <a16:creationId xmlns:a16="http://schemas.microsoft.com/office/drawing/2014/main" id="{2525AEFC-5FBF-134D-8481-BEBE69E9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>
            <a:extLst>
              <a:ext uri="{FF2B5EF4-FFF2-40B4-BE49-F238E27FC236}">
                <a16:creationId xmlns:a16="http://schemas.microsoft.com/office/drawing/2014/main" id="{6218F88C-5502-1749-80BF-F95345946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>
            <a:extLst>
              <a:ext uri="{FF2B5EF4-FFF2-40B4-BE49-F238E27FC236}">
                <a16:creationId xmlns:a16="http://schemas.microsoft.com/office/drawing/2014/main" id="{7C570CC1-4463-EE4B-9EF5-AB7F9CD7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>
            <a:extLst>
              <a:ext uri="{FF2B5EF4-FFF2-40B4-BE49-F238E27FC236}">
                <a16:creationId xmlns:a16="http://schemas.microsoft.com/office/drawing/2014/main" id="{4C1AEDBD-BA6A-FD42-9E07-EB8F0D105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>
            <a:extLst>
              <a:ext uri="{FF2B5EF4-FFF2-40B4-BE49-F238E27FC236}">
                <a16:creationId xmlns:a16="http://schemas.microsoft.com/office/drawing/2014/main" id="{BF592794-4B46-7A44-9867-91C940C5B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>
            <a:extLst>
              <a:ext uri="{FF2B5EF4-FFF2-40B4-BE49-F238E27FC236}">
                <a16:creationId xmlns:a16="http://schemas.microsoft.com/office/drawing/2014/main" id="{D3A043B8-2F9B-6F43-A743-AFC2918E6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EAB36A5-B801-6642-A9A0-33C6E17E5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292100"/>
            <a:ext cx="4940300" cy="7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3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2">
            <a:extLst>
              <a:ext uri="{FF2B5EF4-FFF2-40B4-BE49-F238E27FC236}">
                <a16:creationId xmlns:a16="http://schemas.microsoft.com/office/drawing/2014/main" id="{49CE98B4-DD65-1946-ADC6-3A0D814B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>
            <a:extLst>
              <a:ext uri="{FF2B5EF4-FFF2-40B4-BE49-F238E27FC236}">
                <a16:creationId xmlns:a16="http://schemas.microsoft.com/office/drawing/2014/main" id="{54F428B6-DEA0-BF4A-BF2B-0A452482F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>
            <a:extLst>
              <a:ext uri="{FF2B5EF4-FFF2-40B4-BE49-F238E27FC236}">
                <a16:creationId xmlns:a16="http://schemas.microsoft.com/office/drawing/2014/main" id="{9FD0E0C1-577A-DC4F-B668-880659F0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>
            <a:extLst>
              <a:ext uri="{FF2B5EF4-FFF2-40B4-BE49-F238E27FC236}">
                <a16:creationId xmlns:a16="http://schemas.microsoft.com/office/drawing/2014/main" id="{25FC21CD-1B1E-0F41-9CF7-3B0B8E419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2">
            <a:extLst>
              <a:ext uri="{FF2B5EF4-FFF2-40B4-BE49-F238E27FC236}">
                <a16:creationId xmlns:a16="http://schemas.microsoft.com/office/drawing/2014/main" id="{E5A1A4EE-5C0E-0A4F-8E40-2C76D3849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2">
            <a:extLst>
              <a:ext uri="{FF2B5EF4-FFF2-40B4-BE49-F238E27FC236}">
                <a16:creationId xmlns:a16="http://schemas.microsoft.com/office/drawing/2014/main" id="{CF1616AC-6779-AD46-BF98-0C4D2758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2">
            <a:extLst>
              <a:ext uri="{FF2B5EF4-FFF2-40B4-BE49-F238E27FC236}">
                <a16:creationId xmlns:a16="http://schemas.microsoft.com/office/drawing/2014/main" id="{86AB019F-7C0B-474E-BF75-39068C09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2">
            <a:extLst>
              <a:ext uri="{FF2B5EF4-FFF2-40B4-BE49-F238E27FC236}">
                <a16:creationId xmlns:a16="http://schemas.microsoft.com/office/drawing/2014/main" id="{5850FF8F-0964-D04E-8F10-B812FC878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2">
            <a:extLst>
              <a:ext uri="{FF2B5EF4-FFF2-40B4-BE49-F238E27FC236}">
                <a16:creationId xmlns:a16="http://schemas.microsoft.com/office/drawing/2014/main" id="{A1E91BFB-E705-CE45-AEA5-800DCD9EB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F14127-A2BD-464F-B851-761A3D087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575299"/>
            <a:ext cx="2057400" cy="16253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ject 2">
            <a:extLst>
              <a:ext uri="{FF2B5EF4-FFF2-40B4-BE49-F238E27FC236}">
                <a16:creationId xmlns:a16="http://schemas.microsoft.com/office/drawing/2014/main" id="{421E2FE8-5CD4-964D-8FAE-A19A31D1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>
            <a:extLst>
              <a:ext uri="{FF2B5EF4-FFF2-40B4-BE49-F238E27FC236}">
                <a16:creationId xmlns:a16="http://schemas.microsoft.com/office/drawing/2014/main" id="{6FEF0A02-F156-4C48-986C-348FA5C02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989D5-3258-9B4D-B823-208E7A9F6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" y="5029200"/>
            <a:ext cx="641684" cy="762000"/>
          </a:xfrm>
          <a:prstGeom prst="rect">
            <a:avLst/>
          </a:prstGeom>
        </p:spPr>
      </p:pic>
      <p:pic>
        <p:nvPicPr>
          <p:cNvPr id="5" name="Picture 4" descr="A picture containing drawing, plate, cup&#10;&#10;Description automatically generated">
            <a:extLst>
              <a:ext uri="{FF2B5EF4-FFF2-40B4-BE49-F238E27FC236}">
                <a16:creationId xmlns:a16="http://schemas.microsoft.com/office/drawing/2014/main" id="{B77EE493-FF5A-B748-B586-EE38C30BB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6629400"/>
            <a:ext cx="3276601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2">
            <a:extLst>
              <a:ext uri="{FF2B5EF4-FFF2-40B4-BE49-F238E27FC236}">
                <a16:creationId xmlns:a16="http://schemas.microsoft.com/office/drawing/2014/main" id="{E6585538-EC7E-C84E-A00A-615B58913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2">
            <a:extLst>
              <a:ext uri="{FF2B5EF4-FFF2-40B4-BE49-F238E27FC236}">
                <a16:creationId xmlns:a16="http://schemas.microsoft.com/office/drawing/2014/main" id="{FF8AF57D-817E-D446-BBCA-1D4AC2FF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ject 2">
            <a:extLst>
              <a:ext uri="{FF2B5EF4-FFF2-40B4-BE49-F238E27FC236}">
                <a16:creationId xmlns:a16="http://schemas.microsoft.com/office/drawing/2014/main" id="{E7F72140-8961-0349-8B17-D76A1AFC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>
            <a:extLst>
              <a:ext uri="{FF2B5EF4-FFF2-40B4-BE49-F238E27FC236}">
                <a16:creationId xmlns:a16="http://schemas.microsoft.com/office/drawing/2014/main" id="{0327566C-EC36-E14D-8029-011A388F3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 t="1" b="-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>
            <a:extLst>
              <a:ext uri="{FF2B5EF4-FFF2-40B4-BE49-F238E27FC236}">
                <a16:creationId xmlns:a16="http://schemas.microsoft.com/office/drawing/2014/main" id="{DA4A4542-DCEE-DB43-995E-E12ABC58B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>
            <a:extLst>
              <a:ext uri="{FF2B5EF4-FFF2-40B4-BE49-F238E27FC236}">
                <a16:creationId xmlns:a16="http://schemas.microsoft.com/office/drawing/2014/main" id="{53E70F62-E69A-7A46-BA3B-0ABE8C37D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>
            <a:extLst>
              <a:ext uri="{FF2B5EF4-FFF2-40B4-BE49-F238E27FC236}">
                <a16:creationId xmlns:a16="http://schemas.microsoft.com/office/drawing/2014/main" id="{ACC812EA-8FB7-AA49-9FF8-A9C808915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>
            <a:extLst>
              <a:ext uri="{FF2B5EF4-FFF2-40B4-BE49-F238E27FC236}">
                <a16:creationId xmlns:a16="http://schemas.microsoft.com/office/drawing/2014/main" id="{B9523F13-E7F2-6C4A-97E2-CECBDB5C9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>
            <a:extLst>
              <a:ext uri="{FF2B5EF4-FFF2-40B4-BE49-F238E27FC236}">
                <a16:creationId xmlns:a16="http://schemas.microsoft.com/office/drawing/2014/main" id="{76F66213-9789-EC40-A121-44C528A42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29200" cy="777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Macintosh PowerPoint</Application>
  <PresentationFormat>Custom</PresentationFormat>
  <Paragraphs>0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David Seidenberg</cp:lastModifiedBy>
  <cp:revision>4</cp:revision>
  <dcterms:created xsi:type="dcterms:W3CDTF">2020-07-28T01:41:32Z</dcterms:created>
  <dcterms:modified xsi:type="dcterms:W3CDTF">2021-07-09T23:14:27Z</dcterms:modified>
</cp:coreProperties>
</file>