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60"/>
  </p:notesMasterIdLst>
  <p:sldIdLst>
    <p:sldId id="258" r:id="rId2"/>
    <p:sldId id="323" r:id="rId3"/>
    <p:sldId id="313" r:id="rId4"/>
    <p:sldId id="259" r:id="rId5"/>
    <p:sldId id="260" r:id="rId6"/>
    <p:sldId id="261" r:id="rId7"/>
    <p:sldId id="262" r:id="rId8"/>
    <p:sldId id="263" r:id="rId9"/>
    <p:sldId id="264" r:id="rId10"/>
    <p:sldId id="265" r:id="rId11"/>
    <p:sldId id="266" r:id="rId12"/>
    <p:sldId id="267" r:id="rId13"/>
    <p:sldId id="268" r:id="rId14"/>
    <p:sldId id="269" r:id="rId15"/>
    <p:sldId id="312" r:id="rId16"/>
    <p:sldId id="270" r:id="rId17"/>
    <p:sldId id="273" r:id="rId18"/>
    <p:sldId id="271" r:id="rId19"/>
    <p:sldId id="272" r:id="rId20"/>
    <p:sldId id="314" r:id="rId21"/>
    <p:sldId id="275" r:id="rId22"/>
    <p:sldId id="276" r:id="rId23"/>
    <p:sldId id="277" r:id="rId24"/>
    <p:sldId id="278" r:id="rId25"/>
    <p:sldId id="279" r:id="rId26"/>
    <p:sldId id="280" r:id="rId27"/>
    <p:sldId id="315" r:id="rId28"/>
    <p:sldId id="282" r:id="rId29"/>
    <p:sldId id="283" r:id="rId30"/>
    <p:sldId id="284" r:id="rId31"/>
    <p:sldId id="285" r:id="rId32"/>
    <p:sldId id="286" r:id="rId33"/>
    <p:sldId id="287" r:id="rId34"/>
    <p:sldId id="288" r:id="rId35"/>
    <p:sldId id="290" r:id="rId36"/>
    <p:sldId id="289" r:id="rId37"/>
    <p:sldId id="291" r:id="rId38"/>
    <p:sldId id="292" r:id="rId39"/>
    <p:sldId id="293" r:id="rId40"/>
    <p:sldId id="316" r:id="rId41"/>
    <p:sldId id="295" r:id="rId42"/>
    <p:sldId id="296" r:id="rId43"/>
    <p:sldId id="297" r:id="rId44"/>
    <p:sldId id="298" r:id="rId45"/>
    <p:sldId id="299" r:id="rId46"/>
    <p:sldId id="300" r:id="rId47"/>
    <p:sldId id="301" r:id="rId48"/>
    <p:sldId id="317" r:id="rId49"/>
    <p:sldId id="303" r:id="rId50"/>
    <p:sldId id="304" r:id="rId51"/>
    <p:sldId id="305" r:id="rId52"/>
    <p:sldId id="307" r:id="rId53"/>
    <p:sldId id="318" r:id="rId54"/>
    <p:sldId id="311" r:id="rId55"/>
    <p:sldId id="322" r:id="rId56"/>
    <p:sldId id="319" r:id="rId57"/>
    <p:sldId id="320" r:id="rId58"/>
    <p:sldId id="321" r:id="rId59"/>
  </p:sldIdLst>
  <p:sldSz cx="5029200" cy="3968750"/>
  <p:notesSz cx="5029200" cy="396875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94"/>
    <p:restoredTop sz="94663"/>
  </p:normalViewPr>
  <p:slideViewPr>
    <p:cSldViewPr>
      <p:cViewPr varScale="1">
        <p:scale>
          <a:sx n="202" d="100"/>
          <a:sy n="202" d="100"/>
        </p:scale>
        <p:origin x="1320"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Notes Placeholder">
            <a:extLst>
              <a:ext uri="{FF2B5EF4-FFF2-40B4-BE49-F238E27FC236}">
                <a16:creationId xmlns:a16="http://schemas.microsoft.com/office/drawing/2014/main" id="{24BA68ED-D3EF-8C48-BA54-2D8CB9117E8A}"/>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Notes Placeholder">
            <a:extLst>
              <a:ext uri="{FF2B5EF4-FFF2-40B4-BE49-F238E27FC236}">
                <a16:creationId xmlns:a16="http://schemas.microsoft.com/office/drawing/2014/main" id="{0B8CEBD9-6159-EE4A-9B82-7BD2E0E59F75}"/>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Notes Placeholder">
            <a:extLst>
              <a:ext uri="{FF2B5EF4-FFF2-40B4-BE49-F238E27FC236}">
                <a16:creationId xmlns:a16="http://schemas.microsoft.com/office/drawing/2014/main" id="{88F2CD71-6D5E-C84A-89F1-A328FF9C27EF}"/>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Notes Placeholder">
            <a:extLst>
              <a:ext uri="{FF2B5EF4-FFF2-40B4-BE49-F238E27FC236}">
                <a16:creationId xmlns:a16="http://schemas.microsoft.com/office/drawing/2014/main" id="{83ACB71B-68DD-944E-8DEC-67935915683A}"/>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Notes Placeholder">
            <a:extLst>
              <a:ext uri="{FF2B5EF4-FFF2-40B4-BE49-F238E27FC236}">
                <a16:creationId xmlns:a16="http://schemas.microsoft.com/office/drawing/2014/main" id="{2EB7BE97-FE01-8C49-914C-C6B619D0735F}"/>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Notes Placeholder">
            <a:extLst>
              <a:ext uri="{FF2B5EF4-FFF2-40B4-BE49-F238E27FC236}">
                <a16:creationId xmlns:a16="http://schemas.microsoft.com/office/drawing/2014/main" id="{8BC7850B-3D6D-9B47-83B6-872672B7CAE8}"/>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Notes Placeholder">
            <a:extLst>
              <a:ext uri="{FF2B5EF4-FFF2-40B4-BE49-F238E27FC236}">
                <a16:creationId xmlns:a16="http://schemas.microsoft.com/office/drawing/2014/main" id="{F96C278F-B1BD-7A48-B5BB-DD4C475F7C9B}"/>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Notes Placeholder">
            <a:extLst>
              <a:ext uri="{FF2B5EF4-FFF2-40B4-BE49-F238E27FC236}">
                <a16:creationId xmlns:a16="http://schemas.microsoft.com/office/drawing/2014/main" id="{6476058C-8CC7-4B42-867D-C47DDA3FE96E}"/>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Notes Placeholder">
            <a:extLst>
              <a:ext uri="{FF2B5EF4-FFF2-40B4-BE49-F238E27FC236}">
                <a16:creationId xmlns:a16="http://schemas.microsoft.com/office/drawing/2014/main" id="{BFA5CF96-A2E2-6C4F-8423-39708192D92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Notes Placeholder">
            <a:extLst>
              <a:ext uri="{FF2B5EF4-FFF2-40B4-BE49-F238E27FC236}">
                <a16:creationId xmlns:a16="http://schemas.microsoft.com/office/drawing/2014/main" id="{FC11E37F-52F9-574C-B5B6-FB488BB5A6F7}"/>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Notes Placeholder">
            <a:extLst>
              <a:ext uri="{FF2B5EF4-FFF2-40B4-BE49-F238E27FC236}">
                <a16:creationId xmlns:a16="http://schemas.microsoft.com/office/drawing/2014/main" id="{9CE24032-088D-C64A-BB85-FCCCF9612868}"/>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Notes Placeholder">
            <a:extLst>
              <a:ext uri="{FF2B5EF4-FFF2-40B4-BE49-F238E27FC236}">
                <a16:creationId xmlns:a16="http://schemas.microsoft.com/office/drawing/2014/main" id="{7544FA4D-3346-9942-BBA7-CA1AF2C9FF5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90421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Notes Placeholder">
            <a:extLst>
              <a:ext uri="{FF2B5EF4-FFF2-40B4-BE49-F238E27FC236}">
                <a16:creationId xmlns:a16="http://schemas.microsoft.com/office/drawing/2014/main" id="{CBE7B817-1967-384D-B81B-602C207DF16D}"/>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Notes Placeholder">
            <a:extLst>
              <a:ext uri="{FF2B5EF4-FFF2-40B4-BE49-F238E27FC236}">
                <a16:creationId xmlns:a16="http://schemas.microsoft.com/office/drawing/2014/main" id="{04B1AB7C-DE7F-B64E-9BB5-4356FF51EA09}"/>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Notes Placeholder">
            <a:extLst>
              <a:ext uri="{FF2B5EF4-FFF2-40B4-BE49-F238E27FC236}">
                <a16:creationId xmlns:a16="http://schemas.microsoft.com/office/drawing/2014/main" id="{012BB418-3072-A04B-88E0-3CD77FD457D2}"/>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Notes Placeholder">
            <a:extLst>
              <a:ext uri="{FF2B5EF4-FFF2-40B4-BE49-F238E27FC236}">
                <a16:creationId xmlns:a16="http://schemas.microsoft.com/office/drawing/2014/main" id="{064AE01C-B80C-C942-B313-F62584C9F95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Notes Placeholder">
            <a:extLst>
              <a:ext uri="{FF2B5EF4-FFF2-40B4-BE49-F238E27FC236}">
                <a16:creationId xmlns:a16="http://schemas.microsoft.com/office/drawing/2014/main" id="{76657245-DBF7-9F47-BA9F-E927724A5ACD}"/>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Notes Placeholder">
            <a:extLst>
              <a:ext uri="{FF2B5EF4-FFF2-40B4-BE49-F238E27FC236}">
                <a16:creationId xmlns:a16="http://schemas.microsoft.com/office/drawing/2014/main" id="{365A7467-2F14-AE4E-AD70-E940D864D36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Notes Placeholder">
            <a:extLst>
              <a:ext uri="{FF2B5EF4-FFF2-40B4-BE49-F238E27FC236}">
                <a16:creationId xmlns:a16="http://schemas.microsoft.com/office/drawing/2014/main" id="{6C1A6AD8-C8F6-7145-BF62-F65736B9D805}"/>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Notes Placeholder">
            <a:extLst>
              <a:ext uri="{FF2B5EF4-FFF2-40B4-BE49-F238E27FC236}">
                <a16:creationId xmlns:a16="http://schemas.microsoft.com/office/drawing/2014/main" id="{BBE5AAB0-2A35-3646-A9F9-1373B8E84F90}"/>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Notes Placeholder">
            <a:extLst>
              <a:ext uri="{FF2B5EF4-FFF2-40B4-BE49-F238E27FC236}">
                <a16:creationId xmlns:a16="http://schemas.microsoft.com/office/drawing/2014/main" id="{346C78D8-339E-E14F-8C0B-F13A3434CEA0}"/>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Notes Placeholder">
            <a:extLst>
              <a:ext uri="{FF2B5EF4-FFF2-40B4-BE49-F238E27FC236}">
                <a16:creationId xmlns:a16="http://schemas.microsoft.com/office/drawing/2014/main" id="{EBF4D484-B4CE-8D41-BE74-3801BAE52DBE}"/>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Notes Placeholder">
            <a:extLst>
              <a:ext uri="{FF2B5EF4-FFF2-40B4-BE49-F238E27FC236}">
                <a16:creationId xmlns:a16="http://schemas.microsoft.com/office/drawing/2014/main" id="{7544FA4D-3346-9942-BBA7-CA1AF2C9FF5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Notes Placeholder">
            <a:extLst>
              <a:ext uri="{FF2B5EF4-FFF2-40B4-BE49-F238E27FC236}">
                <a16:creationId xmlns:a16="http://schemas.microsoft.com/office/drawing/2014/main" id="{2BED8BCE-8F6C-A94B-9E6C-22B5A437BBB2}"/>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a:p>
            <a:pPr eaLnBrk="1" hangingPunct="1">
              <a:spcBef>
                <a:spcPct val="0"/>
              </a:spcBef>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Notes Placeholder">
            <a:extLst>
              <a:ext uri="{FF2B5EF4-FFF2-40B4-BE49-F238E27FC236}">
                <a16:creationId xmlns:a16="http://schemas.microsoft.com/office/drawing/2014/main" id="{B65121FE-B080-8141-8FA6-56B58947CE4C}"/>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Notes Placeholder">
            <a:extLst>
              <a:ext uri="{FF2B5EF4-FFF2-40B4-BE49-F238E27FC236}">
                <a16:creationId xmlns:a16="http://schemas.microsoft.com/office/drawing/2014/main" id="{95B615AB-FE82-BF42-8FD5-99C96056FA70}"/>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Notes Placeholder">
            <a:extLst>
              <a:ext uri="{FF2B5EF4-FFF2-40B4-BE49-F238E27FC236}">
                <a16:creationId xmlns:a16="http://schemas.microsoft.com/office/drawing/2014/main" id="{E2CF1CD0-9C37-124C-A112-8926950291D8}"/>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Notes Placeholder">
            <a:extLst>
              <a:ext uri="{FF2B5EF4-FFF2-40B4-BE49-F238E27FC236}">
                <a16:creationId xmlns:a16="http://schemas.microsoft.com/office/drawing/2014/main" id="{2292DD65-AE39-9A45-A763-18518B5E884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Notes Placeholder">
            <a:extLst>
              <a:ext uri="{FF2B5EF4-FFF2-40B4-BE49-F238E27FC236}">
                <a16:creationId xmlns:a16="http://schemas.microsoft.com/office/drawing/2014/main" id="{E50DDD06-4B22-144F-92AA-D7D740D93C5B}"/>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Notes Placeholder">
            <a:extLst>
              <a:ext uri="{FF2B5EF4-FFF2-40B4-BE49-F238E27FC236}">
                <a16:creationId xmlns:a16="http://schemas.microsoft.com/office/drawing/2014/main" id="{DCEC26F5-090F-A449-A7D1-387D932196D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230E7AF2-054E-6849-8EFB-37F8910AA2C1}"/>
              </a:ext>
            </a:extLst>
          </p:cNvPr>
          <p:cNvSpPr>
            <a:spLocks noGrp="1" noRot="1" noChangeAspect="1"/>
          </p:cNvSpPr>
          <p:nvPr>
            <p:ph type="sldImg"/>
          </p:nvPr>
        </p:nvSpPr>
        <p:spPr bwMode="auto">
          <a:xfrm>
            <a:off x="1666875" y="496888"/>
            <a:ext cx="1695450" cy="13382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a:extLst>
              <a:ext uri="{FF2B5EF4-FFF2-40B4-BE49-F238E27FC236}">
                <a16:creationId xmlns:a16="http://schemas.microsoft.com/office/drawing/2014/main" id="{4FB63EC5-E97D-D647-82AE-9B2AAF32D98A}"/>
              </a:ext>
            </a:extLst>
          </p:cNvPr>
          <p:cNvSpPr>
            <a:spLocks noGrp="1" noChangeArrowheads="1"/>
          </p:cNvSpPr>
          <p:nvPr>
            <p:ph type="body" idx="1"/>
          </p:nvPr>
        </p:nvSpPr>
        <p:spPr bwMode="auto">
          <a:xfrm>
            <a:off x="503238" y="1909763"/>
            <a:ext cx="4022725" cy="15636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Notes Placeholder">
            <a:extLst>
              <a:ext uri="{FF2B5EF4-FFF2-40B4-BE49-F238E27FC236}">
                <a16:creationId xmlns:a16="http://schemas.microsoft.com/office/drawing/2014/main" id="{6B8728A9-507F-6947-BC77-B6EBFB1B19F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Notes Placeholder">
            <a:extLst>
              <a:ext uri="{FF2B5EF4-FFF2-40B4-BE49-F238E27FC236}">
                <a16:creationId xmlns:a16="http://schemas.microsoft.com/office/drawing/2014/main" id="{33B06097-29DF-794A-9E79-9A32B7E69BB6}"/>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Notes Placeholder">
            <a:extLst>
              <a:ext uri="{FF2B5EF4-FFF2-40B4-BE49-F238E27FC236}">
                <a16:creationId xmlns:a16="http://schemas.microsoft.com/office/drawing/2014/main" id="{41C6B574-7A09-D040-9E15-1F0AB9DAA767}"/>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Notes Placeholder">
            <a:extLst>
              <a:ext uri="{FF2B5EF4-FFF2-40B4-BE49-F238E27FC236}">
                <a16:creationId xmlns:a16="http://schemas.microsoft.com/office/drawing/2014/main" id="{3C84A5AD-0AAD-8E4F-B5FA-20BF35118C32}"/>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Notes Placeholder">
            <a:extLst>
              <a:ext uri="{FF2B5EF4-FFF2-40B4-BE49-F238E27FC236}">
                <a16:creationId xmlns:a16="http://schemas.microsoft.com/office/drawing/2014/main" id="{18D854C1-FFB4-F74C-A97D-444719A204B7}"/>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Notes Placeholder">
            <a:extLst>
              <a:ext uri="{FF2B5EF4-FFF2-40B4-BE49-F238E27FC236}">
                <a16:creationId xmlns:a16="http://schemas.microsoft.com/office/drawing/2014/main" id="{331635FC-A21B-F54D-B937-0A3E79A94698}"/>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Notes Placeholder">
            <a:extLst>
              <a:ext uri="{FF2B5EF4-FFF2-40B4-BE49-F238E27FC236}">
                <a16:creationId xmlns:a16="http://schemas.microsoft.com/office/drawing/2014/main" id="{316BD569-5ECE-D94D-B05E-4CBFECDE0365}"/>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Notes Placeholder">
            <a:extLst>
              <a:ext uri="{FF2B5EF4-FFF2-40B4-BE49-F238E27FC236}">
                <a16:creationId xmlns:a16="http://schemas.microsoft.com/office/drawing/2014/main" id="{8628226F-E661-5045-9E89-42CCBA731B70}"/>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Notes Placeholder">
            <a:extLst>
              <a:ext uri="{FF2B5EF4-FFF2-40B4-BE49-F238E27FC236}">
                <a16:creationId xmlns:a16="http://schemas.microsoft.com/office/drawing/2014/main" id="{3BD7934C-4189-2242-8CFD-BD96E4D2C768}"/>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Notes Placeholder">
            <a:extLst>
              <a:ext uri="{FF2B5EF4-FFF2-40B4-BE49-F238E27FC236}">
                <a16:creationId xmlns:a16="http://schemas.microsoft.com/office/drawing/2014/main" id="{399A47D4-579C-8A44-BFD6-B716C128E36D}"/>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Notes Placeholder">
            <a:extLst>
              <a:ext uri="{FF2B5EF4-FFF2-40B4-BE49-F238E27FC236}">
                <a16:creationId xmlns:a16="http://schemas.microsoft.com/office/drawing/2014/main" id="{EC68FCF2-FA84-1A40-8D1D-B33B8AC4E5A2}"/>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Notes Placeholder">
            <a:extLst>
              <a:ext uri="{FF2B5EF4-FFF2-40B4-BE49-F238E27FC236}">
                <a16:creationId xmlns:a16="http://schemas.microsoft.com/office/drawing/2014/main" id="{0897C3CA-D2DD-3A48-8B65-2279B6D15570}"/>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Notes Placeholder">
            <a:extLst>
              <a:ext uri="{FF2B5EF4-FFF2-40B4-BE49-F238E27FC236}">
                <a16:creationId xmlns:a16="http://schemas.microsoft.com/office/drawing/2014/main" id="{FB51E74D-DB35-BE4E-8E0A-9E019340547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Notes Placeholder">
            <a:extLst>
              <a:ext uri="{FF2B5EF4-FFF2-40B4-BE49-F238E27FC236}">
                <a16:creationId xmlns:a16="http://schemas.microsoft.com/office/drawing/2014/main" id="{99B0B313-D4CF-0741-98D2-613562F5045D}"/>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Notes Placeholder">
            <a:extLst>
              <a:ext uri="{FF2B5EF4-FFF2-40B4-BE49-F238E27FC236}">
                <a16:creationId xmlns:a16="http://schemas.microsoft.com/office/drawing/2014/main" id="{FB51E74D-DB35-BE4E-8E0A-9E019340547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385972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Notes Placeholder">
            <a:extLst>
              <a:ext uri="{FF2B5EF4-FFF2-40B4-BE49-F238E27FC236}">
                <a16:creationId xmlns:a16="http://schemas.microsoft.com/office/drawing/2014/main" id="{FB51E74D-DB35-BE4E-8E0A-9E019340547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323441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Notes Placeholder">
            <a:extLst>
              <a:ext uri="{FF2B5EF4-FFF2-40B4-BE49-F238E27FC236}">
                <a16:creationId xmlns:a16="http://schemas.microsoft.com/office/drawing/2014/main" id="{A98D32CD-91E4-B940-9F9F-A7339C805C21}"/>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Notes Placeholder">
            <a:extLst>
              <a:ext uri="{FF2B5EF4-FFF2-40B4-BE49-F238E27FC236}">
                <a16:creationId xmlns:a16="http://schemas.microsoft.com/office/drawing/2014/main" id="{D89E2B99-FC91-D842-B8C0-AC77268DBA70}"/>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Notes Placeholder">
            <a:extLst>
              <a:ext uri="{FF2B5EF4-FFF2-40B4-BE49-F238E27FC236}">
                <a16:creationId xmlns:a16="http://schemas.microsoft.com/office/drawing/2014/main" id="{AF177A0D-12FF-FB42-B6B3-73EB0C30C705}"/>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Notes Placeholder">
            <a:extLst>
              <a:ext uri="{FF2B5EF4-FFF2-40B4-BE49-F238E27FC236}">
                <a16:creationId xmlns:a16="http://schemas.microsoft.com/office/drawing/2014/main" id="{D4ED4C30-C28A-3B47-B4BB-4E46D033BA6F}"/>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4D0BCD-3D11-9648-8C9C-32BC563B117E}"/>
              </a:ext>
            </a:extLst>
          </p:cNvPr>
          <p:cNvSpPr/>
          <p:nvPr/>
        </p:nvSpPr>
        <p:spPr>
          <a:xfrm>
            <a:off x="554038" y="0"/>
            <a:ext cx="3244850" cy="39687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C9AF974E-A3DC-0B40-9EBD-7866C07C495E}"/>
              </a:ext>
            </a:extLst>
          </p:cNvPr>
          <p:cNvSpPr/>
          <p:nvPr/>
        </p:nvSpPr>
        <p:spPr>
          <a:xfrm>
            <a:off x="3798888" y="0"/>
            <a:ext cx="14287"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990B898-B22E-8348-9EF6-B9E8BE1141D5}"/>
              </a:ext>
            </a:extLst>
          </p:cNvPr>
          <p:cNvSpPr txBox="1"/>
          <p:nvPr/>
        </p:nvSpPr>
        <p:spPr>
          <a:xfrm>
            <a:off x="903288" y="1887538"/>
            <a:ext cx="171450" cy="279400"/>
          </a:xfrm>
          <a:prstGeom prst="rect">
            <a:avLst/>
          </a:prstGeom>
          <a:noFill/>
        </p:spPr>
        <p:txBody>
          <a:bodyPr>
            <a:spAutoFit/>
          </a:bodyPr>
          <a:lstStyle/>
          <a:p>
            <a:pPr algn="r" eaLnBrk="1" fontAlgn="auto" hangingPunct="1">
              <a:spcBef>
                <a:spcPts val="0"/>
              </a:spcBef>
              <a:spcAft>
                <a:spcPts val="0"/>
              </a:spcAft>
              <a:defRPr/>
            </a:pPr>
            <a:r>
              <a:rPr lang="en-US" sz="1210" dirty="0">
                <a:solidFill>
                  <a:schemeClr val="accent6"/>
                </a:solidFill>
                <a:latin typeface="Wingdings 3" panose="05040102010807070707" pitchFamily="18" charset="2"/>
              </a:rPr>
              <a:t>z</a:t>
            </a:r>
            <a:endParaRPr lang="en-US" sz="1210" dirty="0">
              <a:solidFill>
                <a:schemeClr val="accent6"/>
              </a:solidFill>
              <a:latin typeface="MS Shell Dlg 2" panose="020B0604030504040204" pitchFamily="34" charset="0"/>
            </a:endParaRPr>
          </a:p>
        </p:txBody>
      </p:sp>
      <p:sp>
        <p:nvSpPr>
          <p:cNvPr id="2" name="Title 1"/>
          <p:cNvSpPr>
            <a:spLocks noGrp="1"/>
          </p:cNvSpPr>
          <p:nvPr>
            <p:ph type="ctrTitle"/>
          </p:nvPr>
        </p:nvSpPr>
        <p:spPr>
          <a:xfrm>
            <a:off x="1077371" y="1984375"/>
            <a:ext cx="2276203" cy="1312823"/>
          </a:xfrm>
        </p:spPr>
        <p:txBody>
          <a:bodyPr/>
          <a:lstStyle>
            <a:lvl1pPr algn="r">
              <a:defRPr sz="2310"/>
            </a:lvl1pPr>
          </a:lstStyle>
          <a:p>
            <a:r>
              <a:rPr lang="en-US"/>
              <a:t>Click to edit Master title style</a:t>
            </a:r>
            <a:endParaRPr lang="en-US" dirty="0"/>
          </a:p>
        </p:txBody>
      </p:sp>
      <p:sp>
        <p:nvSpPr>
          <p:cNvPr id="3" name="Subtitle 2"/>
          <p:cNvSpPr>
            <a:spLocks noGrp="1"/>
          </p:cNvSpPr>
          <p:nvPr>
            <p:ph type="subTitle" idx="1"/>
          </p:nvPr>
        </p:nvSpPr>
        <p:spPr>
          <a:xfrm>
            <a:off x="1172210" y="1312956"/>
            <a:ext cx="2181363" cy="671420"/>
          </a:xfrm>
        </p:spPr>
        <p:txBody>
          <a:bodyPr tIns="0" anchor="b"/>
          <a:lstStyle>
            <a:lvl1pPr marL="0" indent="0" algn="r">
              <a:buNone/>
              <a:defRPr sz="880" b="0">
                <a:solidFill>
                  <a:schemeClr val="tx1"/>
                </a:solidFill>
              </a:defRPr>
            </a:lvl1pPr>
            <a:lvl2pPr marL="188595" indent="0" algn="ctr">
              <a:buNone/>
              <a:defRPr sz="825"/>
            </a:lvl2pPr>
            <a:lvl3pPr marL="377190" indent="0" algn="ctr">
              <a:buNone/>
              <a:defRPr sz="743"/>
            </a:lvl3pPr>
            <a:lvl4pPr marL="565785" indent="0" algn="ctr">
              <a:buNone/>
              <a:defRPr sz="660"/>
            </a:lvl4pPr>
            <a:lvl5pPr marL="754380" indent="0" algn="ctr">
              <a:buNone/>
              <a:defRPr sz="660"/>
            </a:lvl5pPr>
            <a:lvl6pPr marL="942975" indent="0" algn="ctr">
              <a:buNone/>
              <a:defRPr sz="660"/>
            </a:lvl6pPr>
            <a:lvl7pPr marL="1131570" indent="0" algn="ctr">
              <a:buNone/>
              <a:defRPr sz="660"/>
            </a:lvl7pPr>
            <a:lvl8pPr marL="1320165" indent="0" algn="ctr">
              <a:buNone/>
              <a:defRPr sz="660"/>
            </a:lvl8pPr>
            <a:lvl9pPr marL="1508760" indent="0" algn="ctr">
              <a:buNone/>
              <a:defRPr sz="66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2EAE3F93-B8DB-6649-9285-7888F2A44242}"/>
              </a:ext>
            </a:extLst>
          </p:cNvPr>
          <p:cNvSpPr>
            <a:spLocks noGrp="1"/>
          </p:cNvSpPr>
          <p:nvPr>
            <p:ph type="dt" sz="half" idx="10"/>
          </p:nvPr>
        </p:nvSpPr>
        <p:spPr/>
        <p:txBody>
          <a:bodyPr/>
          <a:lstStyle>
            <a:lvl1pPr>
              <a:defRPr/>
            </a:lvl1pPr>
          </a:lstStyle>
          <a:p>
            <a:pPr>
              <a:defRPr/>
            </a:pPr>
            <a:fld id="{8EE35619-DBDD-6244-BF5B-D141A5EC1501}" type="datetimeFigureOut">
              <a:rPr lang="en-US"/>
              <a:pPr>
                <a:defRPr/>
              </a:pPr>
              <a:t>7/11/21</a:t>
            </a:fld>
            <a:endParaRPr lang="en-US"/>
          </a:p>
        </p:txBody>
      </p:sp>
      <p:sp>
        <p:nvSpPr>
          <p:cNvPr id="8" name="Footer Placeholder 4">
            <a:extLst>
              <a:ext uri="{FF2B5EF4-FFF2-40B4-BE49-F238E27FC236}">
                <a16:creationId xmlns:a16="http://schemas.microsoft.com/office/drawing/2014/main" id="{C573D568-8DE7-704F-9CE3-45BBFF17559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B5AB379-15F9-6646-A655-247940F5CAF3}"/>
              </a:ext>
            </a:extLst>
          </p:cNvPr>
          <p:cNvSpPr>
            <a:spLocks noGrp="1"/>
          </p:cNvSpPr>
          <p:nvPr>
            <p:ph type="sldNum" sz="quarter" idx="12"/>
          </p:nvPr>
        </p:nvSpPr>
        <p:spPr/>
        <p:txBody>
          <a:bodyPr/>
          <a:lstStyle>
            <a:lvl1pPr>
              <a:defRPr/>
            </a:lvl1pPr>
          </a:lstStyle>
          <a:p>
            <a:pPr>
              <a:defRPr/>
            </a:pPr>
            <a:fld id="{0E6CF0D9-7B78-5646-BB65-244C98AC9DDC}" type="slidenum">
              <a:rPr lang="en-US" altLang="en-US"/>
              <a:pPr>
                <a:defRPr/>
              </a:pPr>
              <a:t>‹#›</a:t>
            </a:fld>
            <a:endParaRPr lang="en-US" altLang="en-US"/>
          </a:p>
        </p:txBody>
      </p:sp>
    </p:spTree>
    <p:extLst>
      <p:ext uri="{BB962C8B-B14F-4D97-AF65-F5344CB8AC3E}">
        <p14:creationId xmlns:p14="http://schemas.microsoft.com/office/powerpoint/2010/main" val="2138467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4531AF-05F1-6141-95B7-A12975DF021C}"/>
              </a:ext>
            </a:extLst>
          </p:cNvPr>
          <p:cNvSpPr/>
          <p:nvPr/>
        </p:nvSpPr>
        <p:spPr>
          <a:xfrm>
            <a:off x="554038" y="0"/>
            <a:ext cx="4024312" cy="39687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05453537-B838-714B-8E35-6AAA9A4C2D62}"/>
              </a:ext>
            </a:extLst>
          </p:cNvPr>
          <p:cNvSpPr/>
          <p:nvPr/>
        </p:nvSpPr>
        <p:spPr>
          <a:xfrm>
            <a:off x="4576763" y="0"/>
            <a:ext cx="14287"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1FEE8B1D-84AB-C947-BE66-8C4CBC81AAC6}"/>
              </a:ext>
            </a:extLst>
          </p:cNvPr>
          <p:cNvSpPr txBox="1"/>
          <p:nvPr/>
        </p:nvSpPr>
        <p:spPr>
          <a:xfrm>
            <a:off x="908050" y="368300"/>
            <a:ext cx="171450" cy="228600"/>
          </a:xfrm>
          <a:prstGeom prst="rect">
            <a:avLst/>
          </a:prstGeom>
          <a:noFill/>
        </p:spPr>
        <p:txBody>
          <a:bodyPr>
            <a:spAutoFit/>
          </a:bodyPr>
          <a:lstStyle/>
          <a:p>
            <a:pPr algn="r" eaLnBrk="1" fontAlgn="auto" hangingPunct="1">
              <a:spcBef>
                <a:spcPts val="0"/>
              </a:spcBef>
              <a:spcAft>
                <a:spcPts val="0"/>
              </a:spcAft>
              <a:defRPr/>
            </a:pPr>
            <a:r>
              <a:rPr lang="en-US" sz="880" dirty="0">
                <a:solidFill>
                  <a:schemeClr val="accent6"/>
                </a:solidFill>
                <a:latin typeface="Wingdings 3" panose="05040102010807070707" pitchFamily="18" charset="2"/>
              </a:rPr>
              <a:t>z</a:t>
            </a:r>
            <a:endParaRPr lang="en-US" sz="88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077371" y="467626"/>
            <a:ext cx="3236943" cy="623396"/>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66435" y="1186272"/>
            <a:ext cx="3147878" cy="23148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DE256C5-3D2C-FF48-9C20-FB8A9782DAD0}"/>
              </a:ext>
            </a:extLst>
          </p:cNvPr>
          <p:cNvSpPr>
            <a:spLocks noGrp="1"/>
          </p:cNvSpPr>
          <p:nvPr>
            <p:ph type="dt" sz="half" idx="10"/>
          </p:nvPr>
        </p:nvSpPr>
        <p:spPr/>
        <p:txBody>
          <a:bodyPr/>
          <a:lstStyle>
            <a:lvl1pPr>
              <a:defRPr/>
            </a:lvl1pPr>
          </a:lstStyle>
          <a:p>
            <a:pPr>
              <a:defRPr/>
            </a:pPr>
            <a:fld id="{AB00533C-20E6-084A-90E6-7CBD234D44CC}" type="datetimeFigureOut">
              <a:rPr lang="en-US"/>
              <a:pPr>
                <a:defRPr/>
              </a:pPr>
              <a:t>7/11/21</a:t>
            </a:fld>
            <a:endParaRPr lang="en-US"/>
          </a:p>
        </p:txBody>
      </p:sp>
      <p:sp>
        <p:nvSpPr>
          <p:cNvPr id="8" name="Footer Placeholder 4">
            <a:extLst>
              <a:ext uri="{FF2B5EF4-FFF2-40B4-BE49-F238E27FC236}">
                <a16:creationId xmlns:a16="http://schemas.microsoft.com/office/drawing/2014/main" id="{81B00F8D-3B29-1945-84E1-FC368976FD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952C12D-6607-1D44-94E9-D4B342625CF9}"/>
              </a:ext>
            </a:extLst>
          </p:cNvPr>
          <p:cNvSpPr>
            <a:spLocks noGrp="1"/>
          </p:cNvSpPr>
          <p:nvPr>
            <p:ph type="sldNum" sz="quarter" idx="12"/>
          </p:nvPr>
        </p:nvSpPr>
        <p:spPr/>
        <p:txBody>
          <a:bodyPr/>
          <a:lstStyle>
            <a:lvl1pPr>
              <a:defRPr/>
            </a:lvl1pPr>
          </a:lstStyle>
          <a:p>
            <a:pPr>
              <a:defRPr/>
            </a:pPr>
            <a:fld id="{3AD36EF9-BABC-DF46-A939-8BB3BD693B0C}" type="slidenum">
              <a:rPr lang="en-US" altLang="en-US"/>
              <a:pPr>
                <a:defRPr/>
              </a:pPr>
              <a:t>‹#›</a:t>
            </a:fld>
            <a:endParaRPr lang="en-US" altLang="en-US"/>
          </a:p>
        </p:txBody>
      </p:sp>
    </p:spTree>
    <p:extLst>
      <p:ext uri="{BB962C8B-B14F-4D97-AF65-F5344CB8AC3E}">
        <p14:creationId xmlns:p14="http://schemas.microsoft.com/office/powerpoint/2010/main" val="2300645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7F3B4E-9E85-9B48-9A8D-B09A44650016}"/>
              </a:ext>
            </a:extLst>
          </p:cNvPr>
          <p:cNvSpPr/>
          <p:nvPr/>
        </p:nvSpPr>
        <p:spPr>
          <a:xfrm>
            <a:off x="554038" y="0"/>
            <a:ext cx="4024312" cy="39687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2B358047-C367-814C-8E6A-22C36CA45FD3}"/>
              </a:ext>
            </a:extLst>
          </p:cNvPr>
          <p:cNvSpPr/>
          <p:nvPr/>
        </p:nvSpPr>
        <p:spPr>
          <a:xfrm>
            <a:off x="4576763" y="0"/>
            <a:ext cx="14287"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3BD5A6FF-3572-0E47-929D-6D1C0374C2B7}"/>
              </a:ext>
            </a:extLst>
          </p:cNvPr>
          <p:cNvSpPr txBox="1"/>
          <p:nvPr/>
        </p:nvSpPr>
        <p:spPr>
          <a:xfrm rot="5400000">
            <a:off x="4223544" y="262731"/>
            <a:ext cx="180975" cy="227013"/>
          </a:xfrm>
          <a:prstGeom prst="rect">
            <a:avLst/>
          </a:prstGeom>
          <a:noFill/>
        </p:spPr>
        <p:txBody>
          <a:bodyPr>
            <a:spAutoFit/>
          </a:bodyPr>
          <a:lstStyle/>
          <a:p>
            <a:pPr algn="r" eaLnBrk="1" fontAlgn="auto" hangingPunct="1">
              <a:spcBef>
                <a:spcPts val="0"/>
              </a:spcBef>
              <a:spcAft>
                <a:spcPts val="0"/>
              </a:spcAft>
              <a:defRPr/>
            </a:pPr>
            <a:r>
              <a:rPr lang="en-US" sz="880" dirty="0">
                <a:solidFill>
                  <a:schemeClr val="accent6"/>
                </a:solidFill>
                <a:latin typeface="Wingdings 3" panose="05040102010807070707" pitchFamily="18" charset="2"/>
              </a:rPr>
              <a:t>z</a:t>
            </a:r>
            <a:endParaRPr lang="en-US" sz="88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3767125" y="466330"/>
            <a:ext cx="547189" cy="303479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0529" y="561580"/>
            <a:ext cx="2593493" cy="29395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9396D53-0CB2-8F42-84C1-D2B9DFF6563D}"/>
              </a:ext>
            </a:extLst>
          </p:cNvPr>
          <p:cNvSpPr>
            <a:spLocks noGrp="1"/>
          </p:cNvSpPr>
          <p:nvPr>
            <p:ph type="dt" sz="half" idx="10"/>
          </p:nvPr>
        </p:nvSpPr>
        <p:spPr/>
        <p:txBody>
          <a:bodyPr/>
          <a:lstStyle>
            <a:lvl1pPr>
              <a:defRPr/>
            </a:lvl1pPr>
          </a:lstStyle>
          <a:p>
            <a:pPr>
              <a:defRPr/>
            </a:pPr>
            <a:fld id="{86FC0BDF-8279-8941-9676-AD2386E2B430}" type="datetimeFigureOut">
              <a:rPr lang="en-US"/>
              <a:pPr>
                <a:defRPr/>
              </a:pPr>
              <a:t>7/11/21</a:t>
            </a:fld>
            <a:endParaRPr lang="en-US"/>
          </a:p>
        </p:txBody>
      </p:sp>
      <p:sp>
        <p:nvSpPr>
          <p:cNvPr id="8" name="Footer Placeholder 4">
            <a:extLst>
              <a:ext uri="{FF2B5EF4-FFF2-40B4-BE49-F238E27FC236}">
                <a16:creationId xmlns:a16="http://schemas.microsoft.com/office/drawing/2014/main" id="{BD441C4A-9BE9-4D43-918B-D4DD1347322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4A918D6-FDC0-1B44-A1FC-DA961F57B29B}"/>
              </a:ext>
            </a:extLst>
          </p:cNvPr>
          <p:cNvSpPr>
            <a:spLocks noGrp="1"/>
          </p:cNvSpPr>
          <p:nvPr>
            <p:ph type="sldNum" sz="quarter" idx="12"/>
          </p:nvPr>
        </p:nvSpPr>
        <p:spPr/>
        <p:txBody>
          <a:bodyPr/>
          <a:lstStyle>
            <a:lvl1pPr>
              <a:defRPr/>
            </a:lvl1pPr>
          </a:lstStyle>
          <a:p>
            <a:pPr>
              <a:defRPr/>
            </a:pPr>
            <a:fld id="{28DA7A85-79EF-AF42-B825-C6FAB4E53C17}" type="slidenum">
              <a:rPr lang="en-US" altLang="en-US"/>
              <a:pPr>
                <a:defRPr/>
              </a:pPr>
              <a:t>‹#›</a:t>
            </a:fld>
            <a:endParaRPr lang="en-US" altLang="en-US"/>
          </a:p>
        </p:txBody>
      </p:sp>
    </p:spTree>
    <p:extLst>
      <p:ext uri="{BB962C8B-B14F-4D97-AF65-F5344CB8AC3E}">
        <p14:creationId xmlns:p14="http://schemas.microsoft.com/office/powerpoint/2010/main" val="410991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FE1197-A75D-1343-BE9B-4E35B4E6A024}"/>
              </a:ext>
            </a:extLst>
          </p:cNvPr>
          <p:cNvSpPr/>
          <p:nvPr/>
        </p:nvSpPr>
        <p:spPr>
          <a:xfrm>
            <a:off x="4576763" y="0"/>
            <a:ext cx="14287"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7FBE75D8-F042-064B-AFCB-0D03F39CFD5B}"/>
              </a:ext>
            </a:extLst>
          </p:cNvPr>
          <p:cNvSpPr/>
          <p:nvPr/>
        </p:nvSpPr>
        <p:spPr>
          <a:xfrm>
            <a:off x="554038" y="0"/>
            <a:ext cx="4024312" cy="39687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082100DE-8E82-FC45-96C8-90F7CCA11ACB}"/>
              </a:ext>
            </a:extLst>
          </p:cNvPr>
          <p:cNvSpPr txBox="1"/>
          <p:nvPr/>
        </p:nvSpPr>
        <p:spPr>
          <a:xfrm>
            <a:off x="908050" y="368300"/>
            <a:ext cx="171450" cy="228600"/>
          </a:xfrm>
          <a:prstGeom prst="rect">
            <a:avLst/>
          </a:prstGeom>
          <a:noFill/>
        </p:spPr>
        <p:txBody>
          <a:bodyPr>
            <a:spAutoFit/>
          </a:bodyPr>
          <a:lstStyle/>
          <a:p>
            <a:pPr algn="r" eaLnBrk="1" fontAlgn="auto" hangingPunct="1">
              <a:spcBef>
                <a:spcPts val="0"/>
              </a:spcBef>
              <a:spcAft>
                <a:spcPts val="0"/>
              </a:spcAft>
              <a:defRPr/>
            </a:pPr>
            <a:r>
              <a:rPr lang="en-US" sz="880" dirty="0">
                <a:solidFill>
                  <a:schemeClr val="accent6"/>
                </a:solidFill>
                <a:latin typeface="Wingdings 3" panose="05040102010807070707" pitchFamily="18" charset="2"/>
              </a:rPr>
              <a:t>z</a:t>
            </a:r>
            <a:endParaRPr lang="en-US" sz="880" dirty="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CC5C4D1-A1B2-9442-AA48-8E5E1B3E20C3}"/>
              </a:ext>
            </a:extLst>
          </p:cNvPr>
          <p:cNvSpPr>
            <a:spLocks noGrp="1"/>
          </p:cNvSpPr>
          <p:nvPr>
            <p:ph type="dt" sz="half" idx="10"/>
          </p:nvPr>
        </p:nvSpPr>
        <p:spPr/>
        <p:txBody>
          <a:bodyPr/>
          <a:lstStyle>
            <a:lvl1pPr>
              <a:defRPr/>
            </a:lvl1pPr>
          </a:lstStyle>
          <a:p>
            <a:pPr>
              <a:defRPr/>
            </a:pPr>
            <a:fld id="{525602FC-F229-0448-8620-A5090F06DA77}" type="datetimeFigureOut">
              <a:rPr lang="en-US"/>
              <a:pPr>
                <a:defRPr/>
              </a:pPr>
              <a:t>7/11/21</a:t>
            </a:fld>
            <a:endParaRPr lang="en-US"/>
          </a:p>
        </p:txBody>
      </p:sp>
      <p:sp>
        <p:nvSpPr>
          <p:cNvPr id="8" name="Footer Placeholder 4">
            <a:extLst>
              <a:ext uri="{FF2B5EF4-FFF2-40B4-BE49-F238E27FC236}">
                <a16:creationId xmlns:a16="http://schemas.microsoft.com/office/drawing/2014/main" id="{A631DA3E-802C-D647-8708-5F12D331AA8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7CB8A64-34DC-CC49-9B07-01DCF0B92AA6}"/>
              </a:ext>
            </a:extLst>
          </p:cNvPr>
          <p:cNvSpPr>
            <a:spLocks noGrp="1"/>
          </p:cNvSpPr>
          <p:nvPr>
            <p:ph type="sldNum" sz="quarter" idx="12"/>
          </p:nvPr>
        </p:nvSpPr>
        <p:spPr/>
        <p:txBody>
          <a:bodyPr/>
          <a:lstStyle>
            <a:lvl1pPr>
              <a:defRPr/>
            </a:lvl1pPr>
          </a:lstStyle>
          <a:p>
            <a:pPr>
              <a:defRPr/>
            </a:pPr>
            <a:fld id="{A0DB8DE0-73ED-7942-934A-36ABED202EA9}" type="slidenum">
              <a:rPr lang="en-US" altLang="en-US"/>
              <a:pPr>
                <a:defRPr/>
              </a:pPr>
              <a:t>‹#›</a:t>
            </a:fld>
            <a:endParaRPr lang="en-US" altLang="en-US"/>
          </a:p>
        </p:txBody>
      </p:sp>
    </p:spTree>
    <p:extLst>
      <p:ext uri="{BB962C8B-B14F-4D97-AF65-F5344CB8AC3E}">
        <p14:creationId xmlns:p14="http://schemas.microsoft.com/office/powerpoint/2010/main" val="3968480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D181AD-4137-C14C-BDDA-371903F03A9A}"/>
              </a:ext>
            </a:extLst>
          </p:cNvPr>
          <p:cNvSpPr/>
          <p:nvPr/>
        </p:nvSpPr>
        <p:spPr>
          <a:xfrm>
            <a:off x="554038" y="0"/>
            <a:ext cx="4024312" cy="39687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3599CEE2-770C-E54F-B6B2-8F30717794E9}"/>
              </a:ext>
            </a:extLst>
          </p:cNvPr>
          <p:cNvSpPr/>
          <p:nvPr/>
        </p:nvSpPr>
        <p:spPr>
          <a:xfrm>
            <a:off x="4576763" y="0"/>
            <a:ext cx="14287"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6AC7B520-8CFC-8140-A94C-AAB9D4C5DEE4}"/>
              </a:ext>
            </a:extLst>
          </p:cNvPr>
          <p:cNvSpPr txBox="1"/>
          <p:nvPr/>
        </p:nvSpPr>
        <p:spPr>
          <a:xfrm>
            <a:off x="904875" y="1749425"/>
            <a:ext cx="171450" cy="228600"/>
          </a:xfrm>
          <a:prstGeom prst="rect">
            <a:avLst/>
          </a:prstGeom>
          <a:noFill/>
        </p:spPr>
        <p:txBody>
          <a:bodyPr>
            <a:spAutoFit/>
          </a:bodyPr>
          <a:lstStyle/>
          <a:p>
            <a:pPr algn="r" eaLnBrk="1" fontAlgn="auto" hangingPunct="1">
              <a:spcBef>
                <a:spcPts val="0"/>
              </a:spcBef>
              <a:spcAft>
                <a:spcPts val="0"/>
              </a:spcAft>
              <a:defRPr/>
            </a:pPr>
            <a:r>
              <a:rPr lang="en-US" sz="880" dirty="0">
                <a:solidFill>
                  <a:schemeClr val="accent6"/>
                </a:solidFill>
                <a:latin typeface="Wingdings 3" panose="05040102010807070707" pitchFamily="18" charset="2"/>
              </a:rPr>
              <a:t>z</a:t>
            </a:r>
            <a:endParaRPr lang="en-US" sz="88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076573" y="1851290"/>
            <a:ext cx="3282081" cy="794543"/>
          </a:xfrm>
        </p:spPr>
        <p:txBody>
          <a:bodyPr/>
          <a:lstStyle>
            <a:lvl1pPr algn="r">
              <a:defRPr sz="1540"/>
            </a:lvl1pPr>
          </a:lstStyle>
          <a:p>
            <a:r>
              <a:rPr lang="en-US"/>
              <a:t>Click to edit Master title style</a:t>
            </a:r>
            <a:endParaRPr lang="en-US" dirty="0"/>
          </a:p>
        </p:txBody>
      </p:sp>
      <p:sp>
        <p:nvSpPr>
          <p:cNvPr id="3" name="Text Placeholder 2"/>
          <p:cNvSpPr>
            <a:spLocks noGrp="1"/>
          </p:cNvSpPr>
          <p:nvPr>
            <p:ph type="body" idx="1"/>
          </p:nvPr>
        </p:nvSpPr>
        <p:spPr>
          <a:xfrm>
            <a:off x="1166622" y="1314898"/>
            <a:ext cx="3191812" cy="536392"/>
          </a:xfrm>
        </p:spPr>
        <p:txBody>
          <a:bodyPr tIns="0" anchor="b"/>
          <a:lstStyle>
            <a:lvl1pPr marL="0" indent="0" algn="r">
              <a:buNone/>
              <a:defRPr sz="880">
                <a:solidFill>
                  <a:schemeClr val="tx1"/>
                </a:solidFill>
              </a:defRPr>
            </a:lvl1pPr>
            <a:lvl2pPr marL="188595" indent="0">
              <a:buNone/>
              <a:defRPr sz="825">
                <a:solidFill>
                  <a:schemeClr val="tx1">
                    <a:tint val="75000"/>
                  </a:schemeClr>
                </a:solidFill>
              </a:defRPr>
            </a:lvl2pPr>
            <a:lvl3pPr marL="377190" indent="0">
              <a:buNone/>
              <a:defRPr sz="743">
                <a:solidFill>
                  <a:schemeClr val="tx1">
                    <a:tint val="75000"/>
                  </a:schemeClr>
                </a:solidFill>
              </a:defRPr>
            </a:lvl3pPr>
            <a:lvl4pPr marL="565785" indent="0">
              <a:buNone/>
              <a:defRPr sz="660">
                <a:solidFill>
                  <a:schemeClr val="tx1">
                    <a:tint val="75000"/>
                  </a:schemeClr>
                </a:solidFill>
              </a:defRPr>
            </a:lvl4pPr>
            <a:lvl5pPr marL="754380" indent="0">
              <a:buNone/>
              <a:defRPr sz="660">
                <a:solidFill>
                  <a:schemeClr val="tx1">
                    <a:tint val="75000"/>
                  </a:schemeClr>
                </a:solidFill>
              </a:defRPr>
            </a:lvl5pPr>
            <a:lvl6pPr marL="942975" indent="0">
              <a:buNone/>
              <a:defRPr sz="660">
                <a:solidFill>
                  <a:schemeClr val="tx1">
                    <a:tint val="75000"/>
                  </a:schemeClr>
                </a:solidFill>
              </a:defRPr>
            </a:lvl6pPr>
            <a:lvl7pPr marL="1131570" indent="0">
              <a:buNone/>
              <a:defRPr sz="660">
                <a:solidFill>
                  <a:schemeClr val="tx1">
                    <a:tint val="75000"/>
                  </a:schemeClr>
                </a:solidFill>
              </a:defRPr>
            </a:lvl7pPr>
            <a:lvl8pPr marL="1320165" indent="0">
              <a:buNone/>
              <a:defRPr sz="660">
                <a:solidFill>
                  <a:schemeClr val="tx1">
                    <a:tint val="75000"/>
                  </a:schemeClr>
                </a:solidFill>
              </a:defRPr>
            </a:lvl8pPr>
            <a:lvl9pPr marL="1508760" indent="0">
              <a:buNone/>
              <a:defRPr sz="66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BB807E22-F529-194E-9380-1E2EB23A0A5A}"/>
              </a:ext>
            </a:extLst>
          </p:cNvPr>
          <p:cNvSpPr>
            <a:spLocks noGrp="1"/>
          </p:cNvSpPr>
          <p:nvPr>
            <p:ph type="dt" sz="half" idx="10"/>
          </p:nvPr>
        </p:nvSpPr>
        <p:spPr/>
        <p:txBody>
          <a:bodyPr/>
          <a:lstStyle>
            <a:lvl1pPr>
              <a:defRPr/>
            </a:lvl1pPr>
          </a:lstStyle>
          <a:p>
            <a:pPr>
              <a:defRPr/>
            </a:pPr>
            <a:fld id="{2835D181-7F23-F842-BD82-EDBBBFBA9E14}" type="datetimeFigureOut">
              <a:rPr lang="en-US"/>
              <a:pPr>
                <a:defRPr/>
              </a:pPr>
              <a:t>7/11/21</a:t>
            </a:fld>
            <a:endParaRPr lang="en-US"/>
          </a:p>
        </p:txBody>
      </p:sp>
      <p:sp>
        <p:nvSpPr>
          <p:cNvPr id="8" name="Footer Placeholder 4">
            <a:extLst>
              <a:ext uri="{FF2B5EF4-FFF2-40B4-BE49-F238E27FC236}">
                <a16:creationId xmlns:a16="http://schemas.microsoft.com/office/drawing/2014/main" id="{1BF7CD9B-FE9F-A64C-86BD-5745AA165D4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A225E3-7946-2343-A73F-F5BE2521082F}"/>
              </a:ext>
            </a:extLst>
          </p:cNvPr>
          <p:cNvSpPr>
            <a:spLocks noGrp="1"/>
          </p:cNvSpPr>
          <p:nvPr>
            <p:ph type="sldNum" sz="quarter" idx="12"/>
          </p:nvPr>
        </p:nvSpPr>
        <p:spPr/>
        <p:txBody>
          <a:bodyPr/>
          <a:lstStyle>
            <a:lvl1pPr>
              <a:defRPr/>
            </a:lvl1pPr>
          </a:lstStyle>
          <a:p>
            <a:pPr>
              <a:defRPr/>
            </a:pPr>
            <a:fld id="{D11E2CC2-40ED-B543-92F6-6035DBC8F6B5}" type="slidenum">
              <a:rPr lang="en-US" altLang="en-US"/>
              <a:pPr>
                <a:defRPr/>
              </a:pPr>
              <a:t>‹#›</a:t>
            </a:fld>
            <a:endParaRPr lang="en-US" altLang="en-US"/>
          </a:p>
        </p:txBody>
      </p:sp>
    </p:spTree>
    <p:extLst>
      <p:ext uri="{BB962C8B-B14F-4D97-AF65-F5344CB8AC3E}">
        <p14:creationId xmlns:p14="http://schemas.microsoft.com/office/powerpoint/2010/main" val="3008973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594B1F-2C50-C64B-89B8-C9E21CAA4F37}"/>
              </a:ext>
            </a:extLst>
          </p:cNvPr>
          <p:cNvSpPr/>
          <p:nvPr/>
        </p:nvSpPr>
        <p:spPr>
          <a:xfrm>
            <a:off x="554038" y="0"/>
            <a:ext cx="4024312" cy="39687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7821EFE8-955A-DC4E-B432-10BBBAE656BB}"/>
              </a:ext>
            </a:extLst>
          </p:cNvPr>
          <p:cNvSpPr/>
          <p:nvPr/>
        </p:nvSpPr>
        <p:spPr>
          <a:xfrm>
            <a:off x="4576763" y="0"/>
            <a:ext cx="14287"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2BCFE65B-8DDA-9942-A2DB-0F5F195E69E5}"/>
              </a:ext>
            </a:extLst>
          </p:cNvPr>
          <p:cNvSpPr txBox="1"/>
          <p:nvPr/>
        </p:nvSpPr>
        <p:spPr>
          <a:xfrm>
            <a:off x="908050" y="368300"/>
            <a:ext cx="171450" cy="228600"/>
          </a:xfrm>
          <a:prstGeom prst="rect">
            <a:avLst/>
          </a:prstGeom>
          <a:noFill/>
        </p:spPr>
        <p:txBody>
          <a:bodyPr>
            <a:spAutoFit/>
          </a:bodyPr>
          <a:lstStyle/>
          <a:p>
            <a:pPr algn="r" eaLnBrk="1" fontAlgn="auto" hangingPunct="1">
              <a:spcBef>
                <a:spcPts val="0"/>
              </a:spcBef>
              <a:spcAft>
                <a:spcPts val="0"/>
              </a:spcAft>
              <a:defRPr/>
            </a:pPr>
            <a:r>
              <a:rPr lang="en-US" sz="880" dirty="0">
                <a:solidFill>
                  <a:schemeClr val="accent6"/>
                </a:solidFill>
                <a:latin typeface="Wingdings 3" panose="05040102010807070707" pitchFamily="18" charset="2"/>
              </a:rPr>
              <a:t>z</a:t>
            </a:r>
            <a:endParaRPr lang="en-US" sz="88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078784" y="466330"/>
            <a:ext cx="3235529" cy="62598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0974" y="1190278"/>
            <a:ext cx="1570551" cy="2310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741574" y="1190278"/>
            <a:ext cx="1572740" cy="2310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a:extLst>
              <a:ext uri="{FF2B5EF4-FFF2-40B4-BE49-F238E27FC236}">
                <a16:creationId xmlns:a16="http://schemas.microsoft.com/office/drawing/2014/main" id="{2C0A4310-9A3E-2D4D-AC9E-ADF764B5418A}"/>
              </a:ext>
            </a:extLst>
          </p:cNvPr>
          <p:cNvSpPr>
            <a:spLocks noGrp="1"/>
          </p:cNvSpPr>
          <p:nvPr>
            <p:ph type="dt" sz="half" idx="10"/>
          </p:nvPr>
        </p:nvSpPr>
        <p:spPr/>
        <p:txBody>
          <a:bodyPr/>
          <a:lstStyle>
            <a:lvl1pPr>
              <a:defRPr/>
            </a:lvl1pPr>
          </a:lstStyle>
          <a:p>
            <a:pPr>
              <a:defRPr/>
            </a:pPr>
            <a:fld id="{4343FFB2-ACF7-F644-B737-F3AD62E3B813}" type="datetimeFigureOut">
              <a:rPr lang="en-US"/>
              <a:pPr>
                <a:defRPr/>
              </a:pPr>
              <a:t>7/11/21</a:t>
            </a:fld>
            <a:endParaRPr lang="en-US"/>
          </a:p>
        </p:txBody>
      </p:sp>
      <p:sp>
        <p:nvSpPr>
          <p:cNvPr id="9" name="Footer Placeholder 5">
            <a:extLst>
              <a:ext uri="{FF2B5EF4-FFF2-40B4-BE49-F238E27FC236}">
                <a16:creationId xmlns:a16="http://schemas.microsoft.com/office/drawing/2014/main" id="{387AE0B5-206C-944E-8EDA-C1A84C5F9044}"/>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39FFC85F-2311-8340-9256-590337078F4A}"/>
              </a:ext>
            </a:extLst>
          </p:cNvPr>
          <p:cNvSpPr>
            <a:spLocks noGrp="1"/>
          </p:cNvSpPr>
          <p:nvPr>
            <p:ph type="sldNum" sz="quarter" idx="12"/>
          </p:nvPr>
        </p:nvSpPr>
        <p:spPr/>
        <p:txBody>
          <a:bodyPr/>
          <a:lstStyle>
            <a:lvl1pPr>
              <a:defRPr/>
            </a:lvl1pPr>
          </a:lstStyle>
          <a:p>
            <a:pPr>
              <a:defRPr/>
            </a:pPr>
            <a:fld id="{906877EF-0FEA-1640-B4A0-3CFB35BF27B5}" type="slidenum">
              <a:rPr lang="en-US" altLang="en-US"/>
              <a:pPr>
                <a:defRPr/>
              </a:pPr>
              <a:t>‹#›</a:t>
            </a:fld>
            <a:endParaRPr lang="en-US" altLang="en-US"/>
          </a:p>
        </p:txBody>
      </p:sp>
    </p:spTree>
    <p:extLst>
      <p:ext uri="{BB962C8B-B14F-4D97-AF65-F5344CB8AC3E}">
        <p14:creationId xmlns:p14="http://schemas.microsoft.com/office/powerpoint/2010/main" val="101466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F2319C-6F93-9D40-80E2-ED803221584F}"/>
              </a:ext>
            </a:extLst>
          </p:cNvPr>
          <p:cNvSpPr/>
          <p:nvPr/>
        </p:nvSpPr>
        <p:spPr>
          <a:xfrm>
            <a:off x="554038" y="0"/>
            <a:ext cx="4024312" cy="39687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5D42C7C0-89FB-7645-938D-48525F50F245}"/>
              </a:ext>
            </a:extLst>
          </p:cNvPr>
          <p:cNvSpPr/>
          <p:nvPr/>
        </p:nvSpPr>
        <p:spPr>
          <a:xfrm>
            <a:off x="4576763" y="0"/>
            <a:ext cx="14287"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73A335C3-3830-FE4D-8435-956EA9E00AD6}"/>
              </a:ext>
            </a:extLst>
          </p:cNvPr>
          <p:cNvSpPr txBox="1"/>
          <p:nvPr/>
        </p:nvSpPr>
        <p:spPr>
          <a:xfrm>
            <a:off x="908050" y="368300"/>
            <a:ext cx="171450" cy="228600"/>
          </a:xfrm>
          <a:prstGeom prst="rect">
            <a:avLst/>
          </a:prstGeom>
          <a:noFill/>
        </p:spPr>
        <p:txBody>
          <a:bodyPr>
            <a:spAutoFit/>
          </a:bodyPr>
          <a:lstStyle/>
          <a:p>
            <a:pPr algn="r" eaLnBrk="1" fontAlgn="auto" hangingPunct="1">
              <a:spcBef>
                <a:spcPts val="0"/>
              </a:spcBef>
              <a:spcAft>
                <a:spcPts val="0"/>
              </a:spcAft>
              <a:defRPr/>
            </a:pPr>
            <a:r>
              <a:rPr lang="en-US" sz="880" dirty="0">
                <a:solidFill>
                  <a:schemeClr val="accent6"/>
                </a:solidFill>
                <a:latin typeface="Wingdings 3" panose="05040102010807070707" pitchFamily="18" charset="2"/>
              </a:rPr>
              <a:t>z</a:t>
            </a:r>
            <a:endParaRPr lang="en-US" sz="88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079974" y="466330"/>
            <a:ext cx="3234339" cy="6232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9974" y="1188983"/>
            <a:ext cx="1571550" cy="413089"/>
          </a:xfrm>
        </p:spPr>
        <p:txBody>
          <a:bodyPr anchor="b">
            <a:noAutofit/>
          </a:bodyPr>
          <a:lstStyle>
            <a:lvl1pPr marL="0" indent="0" algn="l">
              <a:lnSpc>
                <a:spcPct val="100000"/>
              </a:lnSpc>
              <a:buNone/>
              <a:defRPr sz="1100" b="0" cap="none" baseline="0">
                <a:solidFill>
                  <a:schemeClr val="accent6"/>
                </a:solidFill>
              </a:defRPr>
            </a:lvl1pPr>
            <a:lvl2pPr marL="188595" indent="0">
              <a:buNone/>
              <a:defRPr sz="825" b="1"/>
            </a:lvl2pPr>
            <a:lvl3pPr marL="377190" indent="0">
              <a:buNone/>
              <a:defRPr sz="743" b="1"/>
            </a:lvl3pPr>
            <a:lvl4pPr marL="565785" indent="0">
              <a:buNone/>
              <a:defRPr sz="660" b="1"/>
            </a:lvl4pPr>
            <a:lvl5pPr marL="754380" indent="0">
              <a:buNone/>
              <a:defRPr sz="660" b="1"/>
            </a:lvl5pPr>
            <a:lvl6pPr marL="942975" indent="0">
              <a:buNone/>
              <a:defRPr sz="660" b="1"/>
            </a:lvl6pPr>
            <a:lvl7pPr marL="1131570" indent="0">
              <a:buNone/>
              <a:defRPr sz="660" b="1"/>
            </a:lvl7pPr>
            <a:lvl8pPr marL="1320165" indent="0">
              <a:buNone/>
              <a:defRPr sz="660" b="1"/>
            </a:lvl8pPr>
            <a:lvl9pPr marL="1508760" indent="0">
              <a:buNone/>
              <a:defRPr sz="660" b="1"/>
            </a:lvl9pPr>
          </a:lstStyle>
          <a:p>
            <a:pPr lvl="0"/>
            <a:r>
              <a:rPr lang="en-US"/>
              <a:t>Click to edit Master text styles</a:t>
            </a:r>
          </a:p>
        </p:txBody>
      </p:sp>
      <p:sp>
        <p:nvSpPr>
          <p:cNvPr id="4" name="Content Placeholder 3"/>
          <p:cNvSpPr>
            <a:spLocks noGrp="1"/>
          </p:cNvSpPr>
          <p:nvPr>
            <p:ph sz="half" idx="2"/>
          </p:nvPr>
        </p:nvSpPr>
        <p:spPr>
          <a:xfrm>
            <a:off x="1079381" y="1650076"/>
            <a:ext cx="1572144" cy="1851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741574" y="1188983"/>
            <a:ext cx="1572740" cy="413089"/>
          </a:xfrm>
        </p:spPr>
        <p:txBody>
          <a:bodyPr anchor="b">
            <a:noAutofit/>
          </a:bodyPr>
          <a:lstStyle>
            <a:lvl1pPr marL="0" indent="0" algn="l">
              <a:lnSpc>
                <a:spcPct val="100000"/>
              </a:lnSpc>
              <a:buNone/>
              <a:defRPr sz="1100" b="0" cap="none" baseline="0">
                <a:solidFill>
                  <a:schemeClr val="accent6"/>
                </a:solidFill>
              </a:defRPr>
            </a:lvl1pPr>
            <a:lvl2pPr marL="188595" indent="0">
              <a:buNone/>
              <a:defRPr sz="825" b="1"/>
            </a:lvl2pPr>
            <a:lvl3pPr marL="377190" indent="0">
              <a:buNone/>
              <a:defRPr sz="743" b="1"/>
            </a:lvl3pPr>
            <a:lvl4pPr marL="565785" indent="0">
              <a:buNone/>
              <a:defRPr sz="660" b="1"/>
            </a:lvl4pPr>
            <a:lvl5pPr marL="754380" indent="0">
              <a:buNone/>
              <a:defRPr sz="660" b="1"/>
            </a:lvl5pPr>
            <a:lvl6pPr marL="942975" indent="0">
              <a:buNone/>
              <a:defRPr sz="660" b="1"/>
            </a:lvl6pPr>
            <a:lvl7pPr marL="1131570" indent="0">
              <a:buNone/>
              <a:defRPr sz="660" b="1"/>
            </a:lvl7pPr>
            <a:lvl8pPr marL="1320165" indent="0">
              <a:buNone/>
              <a:defRPr sz="660" b="1"/>
            </a:lvl8pPr>
            <a:lvl9pPr marL="1508760" indent="0">
              <a:buNone/>
              <a:defRPr sz="660" b="1"/>
            </a:lvl9pPr>
          </a:lstStyle>
          <a:p>
            <a:pPr lvl="0"/>
            <a:r>
              <a:rPr lang="en-US"/>
              <a:t>Click to edit Master text styles</a:t>
            </a:r>
          </a:p>
        </p:txBody>
      </p:sp>
      <p:sp>
        <p:nvSpPr>
          <p:cNvPr id="6" name="Content Placeholder 5"/>
          <p:cNvSpPr>
            <a:spLocks noGrp="1"/>
          </p:cNvSpPr>
          <p:nvPr>
            <p:ph sz="quarter" idx="4"/>
          </p:nvPr>
        </p:nvSpPr>
        <p:spPr>
          <a:xfrm>
            <a:off x="2741574" y="1650076"/>
            <a:ext cx="1572739" cy="1851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a:extLst>
              <a:ext uri="{FF2B5EF4-FFF2-40B4-BE49-F238E27FC236}">
                <a16:creationId xmlns:a16="http://schemas.microsoft.com/office/drawing/2014/main" id="{57BB1E3F-5ADE-7940-96AE-7032019D0BF1}"/>
              </a:ext>
            </a:extLst>
          </p:cNvPr>
          <p:cNvSpPr>
            <a:spLocks noGrp="1"/>
          </p:cNvSpPr>
          <p:nvPr>
            <p:ph type="dt" sz="half" idx="10"/>
          </p:nvPr>
        </p:nvSpPr>
        <p:spPr/>
        <p:txBody>
          <a:bodyPr/>
          <a:lstStyle>
            <a:lvl1pPr>
              <a:defRPr/>
            </a:lvl1pPr>
          </a:lstStyle>
          <a:p>
            <a:pPr>
              <a:defRPr/>
            </a:pPr>
            <a:fld id="{E65A17E2-AACC-F243-A024-078F3D228AD1}" type="datetimeFigureOut">
              <a:rPr lang="en-US"/>
              <a:pPr>
                <a:defRPr/>
              </a:pPr>
              <a:t>7/11/21</a:t>
            </a:fld>
            <a:endParaRPr lang="en-US"/>
          </a:p>
        </p:txBody>
      </p:sp>
      <p:sp>
        <p:nvSpPr>
          <p:cNvPr id="11" name="Footer Placeholder 7">
            <a:extLst>
              <a:ext uri="{FF2B5EF4-FFF2-40B4-BE49-F238E27FC236}">
                <a16:creationId xmlns:a16="http://schemas.microsoft.com/office/drawing/2014/main" id="{26A72D6C-3581-9847-BAC4-D0D02B980F4E}"/>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8">
            <a:extLst>
              <a:ext uri="{FF2B5EF4-FFF2-40B4-BE49-F238E27FC236}">
                <a16:creationId xmlns:a16="http://schemas.microsoft.com/office/drawing/2014/main" id="{1714E695-59B9-9643-A9C4-2A126797594F}"/>
              </a:ext>
            </a:extLst>
          </p:cNvPr>
          <p:cNvSpPr>
            <a:spLocks noGrp="1"/>
          </p:cNvSpPr>
          <p:nvPr>
            <p:ph type="sldNum" sz="quarter" idx="12"/>
          </p:nvPr>
        </p:nvSpPr>
        <p:spPr/>
        <p:txBody>
          <a:bodyPr/>
          <a:lstStyle>
            <a:lvl1pPr>
              <a:defRPr/>
            </a:lvl1pPr>
          </a:lstStyle>
          <a:p>
            <a:pPr>
              <a:defRPr/>
            </a:pPr>
            <a:fld id="{E378AE36-CAA3-114C-915B-90731C61F342}" type="slidenum">
              <a:rPr lang="en-US" altLang="en-US"/>
              <a:pPr>
                <a:defRPr/>
              </a:pPr>
              <a:t>‹#›</a:t>
            </a:fld>
            <a:endParaRPr lang="en-US" altLang="en-US"/>
          </a:p>
        </p:txBody>
      </p:sp>
    </p:spTree>
    <p:extLst>
      <p:ext uri="{BB962C8B-B14F-4D97-AF65-F5344CB8AC3E}">
        <p14:creationId xmlns:p14="http://schemas.microsoft.com/office/powerpoint/2010/main" val="300089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FD7C08-F962-CC4E-BFE6-5DA8FD86B17D}"/>
              </a:ext>
            </a:extLst>
          </p:cNvPr>
          <p:cNvSpPr/>
          <p:nvPr/>
        </p:nvSpPr>
        <p:spPr>
          <a:xfrm>
            <a:off x="554038" y="0"/>
            <a:ext cx="4024312" cy="39687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a:extLst>
              <a:ext uri="{FF2B5EF4-FFF2-40B4-BE49-F238E27FC236}">
                <a16:creationId xmlns:a16="http://schemas.microsoft.com/office/drawing/2014/main" id="{792F0EFE-55FC-C142-9448-9556B56D1F2D}"/>
              </a:ext>
            </a:extLst>
          </p:cNvPr>
          <p:cNvSpPr/>
          <p:nvPr/>
        </p:nvSpPr>
        <p:spPr>
          <a:xfrm>
            <a:off x="4576763" y="0"/>
            <a:ext cx="14287"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78CC1B20-AF98-114F-887D-8E0C22BC1E50}"/>
              </a:ext>
            </a:extLst>
          </p:cNvPr>
          <p:cNvSpPr txBox="1"/>
          <p:nvPr/>
        </p:nvSpPr>
        <p:spPr>
          <a:xfrm>
            <a:off x="908050" y="368300"/>
            <a:ext cx="171450" cy="228600"/>
          </a:xfrm>
          <a:prstGeom prst="rect">
            <a:avLst/>
          </a:prstGeom>
          <a:noFill/>
        </p:spPr>
        <p:txBody>
          <a:bodyPr>
            <a:spAutoFit/>
          </a:bodyPr>
          <a:lstStyle/>
          <a:p>
            <a:pPr algn="r" eaLnBrk="1" fontAlgn="auto" hangingPunct="1">
              <a:spcBef>
                <a:spcPts val="0"/>
              </a:spcBef>
              <a:spcAft>
                <a:spcPts val="0"/>
              </a:spcAft>
              <a:defRPr/>
            </a:pPr>
            <a:r>
              <a:rPr lang="en-US" sz="880" dirty="0">
                <a:solidFill>
                  <a:schemeClr val="accent6"/>
                </a:solidFill>
                <a:latin typeface="Wingdings 3" panose="05040102010807070707" pitchFamily="18" charset="2"/>
              </a:rPr>
              <a:t>z</a:t>
            </a:r>
            <a:endParaRPr lang="en-US" sz="880" dirty="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2">
            <a:extLst>
              <a:ext uri="{FF2B5EF4-FFF2-40B4-BE49-F238E27FC236}">
                <a16:creationId xmlns:a16="http://schemas.microsoft.com/office/drawing/2014/main" id="{FE35C866-6C90-F341-9358-70D6D9B71B52}"/>
              </a:ext>
            </a:extLst>
          </p:cNvPr>
          <p:cNvSpPr>
            <a:spLocks noGrp="1"/>
          </p:cNvSpPr>
          <p:nvPr>
            <p:ph type="dt" sz="half" idx="10"/>
          </p:nvPr>
        </p:nvSpPr>
        <p:spPr/>
        <p:txBody>
          <a:bodyPr/>
          <a:lstStyle>
            <a:lvl1pPr>
              <a:defRPr/>
            </a:lvl1pPr>
          </a:lstStyle>
          <a:p>
            <a:pPr>
              <a:defRPr/>
            </a:pPr>
            <a:fld id="{F14D1D55-0CA2-DA45-B269-75FF481CE65B}" type="datetimeFigureOut">
              <a:rPr lang="en-US"/>
              <a:pPr>
                <a:defRPr/>
              </a:pPr>
              <a:t>7/11/21</a:t>
            </a:fld>
            <a:endParaRPr lang="en-US"/>
          </a:p>
        </p:txBody>
      </p:sp>
      <p:sp>
        <p:nvSpPr>
          <p:cNvPr id="7" name="Footer Placeholder 3">
            <a:extLst>
              <a:ext uri="{FF2B5EF4-FFF2-40B4-BE49-F238E27FC236}">
                <a16:creationId xmlns:a16="http://schemas.microsoft.com/office/drawing/2014/main" id="{425B0E53-96EE-954B-B81D-F8099A8FD41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CDEE400D-5C43-9048-A34A-DEEA99E0974E}"/>
              </a:ext>
            </a:extLst>
          </p:cNvPr>
          <p:cNvSpPr>
            <a:spLocks noGrp="1"/>
          </p:cNvSpPr>
          <p:nvPr>
            <p:ph type="sldNum" sz="quarter" idx="12"/>
          </p:nvPr>
        </p:nvSpPr>
        <p:spPr/>
        <p:txBody>
          <a:bodyPr/>
          <a:lstStyle>
            <a:lvl1pPr>
              <a:defRPr/>
            </a:lvl1pPr>
          </a:lstStyle>
          <a:p>
            <a:pPr>
              <a:defRPr/>
            </a:pPr>
            <a:fld id="{BBBC546B-5C09-BA45-BF37-BC891636D261}" type="slidenum">
              <a:rPr lang="en-US" altLang="en-US"/>
              <a:pPr>
                <a:defRPr/>
              </a:pPr>
              <a:t>‹#›</a:t>
            </a:fld>
            <a:endParaRPr lang="en-US" altLang="en-US"/>
          </a:p>
        </p:txBody>
      </p:sp>
    </p:spTree>
    <p:extLst>
      <p:ext uri="{BB962C8B-B14F-4D97-AF65-F5344CB8AC3E}">
        <p14:creationId xmlns:p14="http://schemas.microsoft.com/office/powerpoint/2010/main" val="729424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46C5F7-6A12-374C-8684-6939E6379B67}"/>
              </a:ext>
            </a:extLst>
          </p:cNvPr>
          <p:cNvSpPr/>
          <p:nvPr/>
        </p:nvSpPr>
        <p:spPr>
          <a:xfrm>
            <a:off x="554038" y="0"/>
            <a:ext cx="4024312" cy="39687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A8599E99-E628-F44D-9399-A12BEB5AE36A}"/>
              </a:ext>
            </a:extLst>
          </p:cNvPr>
          <p:cNvSpPr/>
          <p:nvPr/>
        </p:nvSpPr>
        <p:spPr>
          <a:xfrm>
            <a:off x="4576763" y="0"/>
            <a:ext cx="14287"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DB9904F3-3E2C-9441-B1E7-3C8F557FBA6D}"/>
              </a:ext>
            </a:extLst>
          </p:cNvPr>
          <p:cNvSpPr>
            <a:spLocks noGrp="1"/>
          </p:cNvSpPr>
          <p:nvPr>
            <p:ph type="dt" sz="half" idx="10"/>
          </p:nvPr>
        </p:nvSpPr>
        <p:spPr/>
        <p:txBody>
          <a:bodyPr/>
          <a:lstStyle>
            <a:lvl1pPr>
              <a:defRPr/>
            </a:lvl1pPr>
          </a:lstStyle>
          <a:p>
            <a:pPr>
              <a:defRPr/>
            </a:pPr>
            <a:fld id="{D50B94E0-B894-C04F-B28A-42B7E783C1E3}" type="datetimeFigureOut">
              <a:rPr lang="en-US"/>
              <a:pPr>
                <a:defRPr/>
              </a:pPr>
              <a:t>7/11/21</a:t>
            </a:fld>
            <a:endParaRPr lang="en-US"/>
          </a:p>
        </p:txBody>
      </p:sp>
      <p:sp>
        <p:nvSpPr>
          <p:cNvPr id="5" name="Footer Placeholder 2">
            <a:extLst>
              <a:ext uri="{FF2B5EF4-FFF2-40B4-BE49-F238E27FC236}">
                <a16:creationId xmlns:a16="http://schemas.microsoft.com/office/drawing/2014/main" id="{04260433-3FE6-8943-90B3-7EDC2E6823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D4986CC5-F9C1-074A-BBEA-937A4FCB29A4}"/>
              </a:ext>
            </a:extLst>
          </p:cNvPr>
          <p:cNvSpPr>
            <a:spLocks noGrp="1"/>
          </p:cNvSpPr>
          <p:nvPr>
            <p:ph type="sldNum" sz="quarter" idx="12"/>
          </p:nvPr>
        </p:nvSpPr>
        <p:spPr/>
        <p:txBody>
          <a:bodyPr/>
          <a:lstStyle>
            <a:lvl1pPr>
              <a:defRPr/>
            </a:lvl1pPr>
          </a:lstStyle>
          <a:p>
            <a:pPr>
              <a:defRPr/>
            </a:pPr>
            <a:fld id="{02056CE7-3C7D-5C41-BB4B-E998092CE4E2}" type="slidenum">
              <a:rPr lang="en-US" altLang="en-US"/>
              <a:pPr>
                <a:defRPr/>
              </a:pPr>
              <a:t>‹#›</a:t>
            </a:fld>
            <a:endParaRPr lang="en-US" altLang="en-US"/>
          </a:p>
        </p:txBody>
      </p:sp>
    </p:spTree>
    <p:extLst>
      <p:ext uri="{BB962C8B-B14F-4D97-AF65-F5344CB8AC3E}">
        <p14:creationId xmlns:p14="http://schemas.microsoft.com/office/powerpoint/2010/main" val="33254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4422D8-DDC6-4E46-A0FC-D11F16B1A408}"/>
              </a:ext>
            </a:extLst>
          </p:cNvPr>
          <p:cNvSpPr/>
          <p:nvPr/>
        </p:nvSpPr>
        <p:spPr>
          <a:xfrm>
            <a:off x="554038" y="0"/>
            <a:ext cx="4024312" cy="39687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4C0AAC1-8F5A-BA4C-8A0B-7D8A94661503}"/>
              </a:ext>
            </a:extLst>
          </p:cNvPr>
          <p:cNvSpPr/>
          <p:nvPr/>
        </p:nvSpPr>
        <p:spPr>
          <a:xfrm>
            <a:off x="4576763" y="0"/>
            <a:ext cx="14287"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866FC110-4A51-5340-994E-0A5C78A94CD7}"/>
              </a:ext>
            </a:extLst>
          </p:cNvPr>
          <p:cNvSpPr txBox="1"/>
          <p:nvPr/>
        </p:nvSpPr>
        <p:spPr>
          <a:xfrm>
            <a:off x="649288" y="652463"/>
            <a:ext cx="171450" cy="228600"/>
          </a:xfrm>
          <a:prstGeom prst="rect">
            <a:avLst/>
          </a:prstGeom>
          <a:noFill/>
        </p:spPr>
        <p:txBody>
          <a:bodyPr>
            <a:spAutoFit/>
          </a:bodyPr>
          <a:lstStyle/>
          <a:p>
            <a:pPr algn="r" eaLnBrk="1" fontAlgn="auto" hangingPunct="1">
              <a:spcBef>
                <a:spcPts val="0"/>
              </a:spcBef>
              <a:spcAft>
                <a:spcPts val="0"/>
              </a:spcAft>
              <a:defRPr/>
            </a:pPr>
            <a:r>
              <a:rPr lang="en-US" sz="880" dirty="0">
                <a:solidFill>
                  <a:schemeClr val="accent6"/>
                </a:solidFill>
                <a:latin typeface="Wingdings 3" panose="05040102010807070707" pitchFamily="18" charset="2"/>
              </a:rPr>
              <a:t>z</a:t>
            </a:r>
            <a:endParaRPr lang="en-US" sz="88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817291" y="750358"/>
            <a:ext cx="1166387" cy="1093215"/>
          </a:xfrm>
        </p:spPr>
        <p:txBody>
          <a:bodyPr anchor="b"/>
          <a:lstStyle>
            <a:lvl1pPr algn="l">
              <a:defRPr sz="1100"/>
            </a:lvl1pPr>
          </a:lstStyle>
          <a:p>
            <a:r>
              <a:rPr lang="en-US"/>
              <a:t>Click to edit Master title style</a:t>
            </a:r>
            <a:endParaRPr lang="en-US" dirty="0"/>
          </a:p>
        </p:txBody>
      </p:sp>
      <p:sp>
        <p:nvSpPr>
          <p:cNvPr id="3" name="Content Placeholder 2"/>
          <p:cNvSpPr>
            <a:spLocks noGrp="1"/>
          </p:cNvSpPr>
          <p:nvPr>
            <p:ph idx="1"/>
          </p:nvPr>
        </p:nvSpPr>
        <p:spPr>
          <a:xfrm>
            <a:off x="2248696" y="466330"/>
            <a:ext cx="2065617" cy="303479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7290" y="1843840"/>
            <a:ext cx="1166387" cy="1381017"/>
          </a:xfrm>
        </p:spPr>
        <p:txBody>
          <a:bodyPr/>
          <a:lstStyle>
            <a:lvl1pPr marL="0" indent="0" algn="l">
              <a:buNone/>
              <a:defRPr sz="770"/>
            </a:lvl1pPr>
            <a:lvl2pPr marL="188595" indent="0">
              <a:buNone/>
              <a:defRPr sz="578"/>
            </a:lvl2pPr>
            <a:lvl3pPr marL="377190" indent="0">
              <a:buNone/>
              <a:defRPr sz="495"/>
            </a:lvl3pPr>
            <a:lvl4pPr marL="565785" indent="0">
              <a:buNone/>
              <a:defRPr sz="413"/>
            </a:lvl4pPr>
            <a:lvl5pPr marL="754380" indent="0">
              <a:buNone/>
              <a:defRPr sz="413"/>
            </a:lvl5pPr>
            <a:lvl6pPr marL="942975" indent="0">
              <a:buNone/>
              <a:defRPr sz="413"/>
            </a:lvl6pPr>
            <a:lvl7pPr marL="1131570" indent="0">
              <a:buNone/>
              <a:defRPr sz="413"/>
            </a:lvl7pPr>
            <a:lvl8pPr marL="1320165" indent="0">
              <a:buNone/>
              <a:defRPr sz="413"/>
            </a:lvl8pPr>
            <a:lvl9pPr marL="1508760" indent="0">
              <a:buNone/>
              <a:defRPr sz="413"/>
            </a:lvl9pPr>
          </a:lstStyle>
          <a:p>
            <a:pPr lvl="0"/>
            <a:r>
              <a:rPr lang="en-US"/>
              <a:t>Click to edit Master text styles</a:t>
            </a:r>
          </a:p>
        </p:txBody>
      </p:sp>
      <p:sp>
        <p:nvSpPr>
          <p:cNvPr id="8" name="Date Placeholder 4">
            <a:extLst>
              <a:ext uri="{FF2B5EF4-FFF2-40B4-BE49-F238E27FC236}">
                <a16:creationId xmlns:a16="http://schemas.microsoft.com/office/drawing/2014/main" id="{968571A7-ED66-F948-8D17-A2DB007422EA}"/>
              </a:ext>
            </a:extLst>
          </p:cNvPr>
          <p:cNvSpPr>
            <a:spLocks noGrp="1"/>
          </p:cNvSpPr>
          <p:nvPr>
            <p:ph type="dt" sz="half" idx="10"/>
          </p:nvPr>
        </p:nvSpPr>
        <p:spPr/>
        <p:txBody>
          <a:bodyPr/>
          <a:lstStyle>
            <a:lvl1pPr>
              <a:defRPr/>
            </a:lvl1pPr>
          </a:lstStyle>
          <a:p>
            <a:pPr>
              <a:defRPr/>
            </a:pPr>
            <a:fld id="{3EAC4786-6E6F-F143-8D52-88E40749A9B0}" type="datetimeFigureOut">
              <a:rPr lang="en-US"/>
              <a:pPr>
                <a:defRPr/>
              </a:pPr>
              <a:t>7/11/21</a:t>
            </a:fld>
            <a:endParaRPr lang="en-US"/>
          </a:p>
        </p:txBody>
      </p:sp>
      <p:sp>
        <p:nvSpPr>
          <p:cNvPr id="9" name="Footer Placeholder 5">
            <a:extLst>
              <a:ext uri="{FF2B5EF4-FFF2-40B4-BE49-F238E27FC236}">
                <a16:creationId xmlns:a16="http://schemas.microsoft.com/office/drawing/2014/main" id="{17C50A33-2300-8B4D-98C6-7C3095ED5D3B}"/>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DB5454C6-490D-3643-A915-6E590F047BA4}"/>
              </a:ext>
            </a:extLst>
          </p:cNvPr>
          <p:cNvSpPr>
            <a:spLocks noGrp="1"/>
          </p:cNvSpPr>
          <p:nvPr>
            <p:ph type="sldNum" sz="quarter" idx="12"/>
          </p:nvPr>
        </p:nvSpPr>
        <p:spPr/>
        <p:txBody>
          <a:bodyPr/>
          <a:lstStyle>
            <a:lvl1pPr>
              <a:defRPr/>
            </a:lvl1pPr>
          </a:lstStyle>
          <a:p>
            <a:pPr>
              <a:defRPr/>
            </a:pPr>
            <a:fld id="{6EAF500E-6CC4-5541-B4FB-45E2CE6DC8D5}" type="slidenum">
              <a:rPr lang="en-US" altLang="en-US"/>
              <a:pPr>
                <a:defRPr/>
              </a:pPr>
              <a:t>‹#›</a:t>
            </a:fld>
            <a:endParaRPr lang="en-US" altLang="en-US"/>
          </a:p>
        </p:txBody>
      </p:sp>
    </p:spTree>
    <p:extLst>
      <p:ext uri="{BB962C8B-B14F-4D97-AF65-F5344CB8AC3E}">
        <p14:creationId xmlns:p14="http://schemas.microsoft.com/office/powerpoint/2010/main" val="1486720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90E14C-A6E7-DC43-822D-FAD32F559CAF}"/>
              </a:ext>
            </a:extLst>
          </p:cNvPr>
          <p:cNvSpPr/>
          <p:nvPr/>
        </p:nvSpPr>
        <p:spPr>
          <a:xfrm>
            <a:off x="554038" y="0"/>
            <a:ext cx="4024312" cy="39687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ABEDAC08-D9D2-F449-9637-E0D7331932D6}"/>
              </a:ext>
            </a:extLst>
          </p:cNvPr>
          <p:cNvSpPr/>
          <p:nvPr/>
        </p:nvSpPr>
        <p:spPr>
          <a:xfrm>
            <a:off x="4576763" y="0"/>
            <a:ext cx="14287"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A1F66037-B26D-A248-A737-95546C66542E}"/>
              </a:ext>
            </a:extLst>
          </p:cNvPr>
          <p:cNvSpPr txBox="1"/>
          <p:nvPr/>
        </p:nvSpPr>
        <p:spPr>
          <a:xfrm>
            <a:off x="649288" y="652463"/>
            <a:ext cx="171450" cy="228600"/>
          </a:xfrm>
          <a:prstGeom prst="rect">
            <a:avLst/>
          </a:prstGeom>
          <a:noFill/>
        </p:spPr>
        <p:txBody>
          <a:bodyPr>
            <a:spAutoFit/>
          </a:bodyPr>
          <a:lstStyle/>
          <a:p>
            <a:pPr algn="r" eaLnBrk="1" fontAlgn="auto" hangingPunct="1">
              <a:spcBef>
                <a:spcPts val="0"/>
              </a:spcBef>
              <a:spcAft>
                <a:spcPts val="0"/>
              </a:spcAft>
              <a:defRPr/>
            </a:pPr>
            <a:r>
              <a:rPr lang="en-US" sz="880" dirty="0">
                <a:solidFill>
                  <a:schemeClr val="accent6"/>
                </a:solidFill>
                <a:latin typeface="Wingdings 3" panose="05040102010807070707" pitchFamily="18" charset="2"/>
              </a:rPr>
              <a:t>z</a:t>
            </a:r>
            <a:endParaRPr lang="en-US" sz="880" dirty="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2520643" y="1869"/>
            <a:ext cx="2050273" cy="396875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155"/>
            </a:lvl1pPr>
            <a:lvl2pPr marL="188595" indent="0">
              <a:buNone/>
              <a:defRPr sz="1155"/>
            </a:lvl2pPr>
            <a:lvl3pPr marL="377190" indent="0">
              <a:buNone/>
              <a:defRPr sz="990"/>
            </a:lvl3pPr>
            <a:lvl4pPr marL="565785" indent="0">
              <a:buNone/>
              <a:defRPr sz="825"/>
            </a:lvl4pPr>
            <a:lvl5pPr marL="754380" indent="0">
              <a:buNone/>
              <a:defRPr sz="825"/>
            </a:lvl5pPr>
            <a:lvl6pPr marL="942975" indent="0">
              <a:buNone/>
              <a:defRPr sz="825"/>
            </a:lvl6pPr>
            <a:lvl7pPr marL="1131570" indent="0">
              <a:buNone/>
              <a:defRPr sz="825"/>
            </a:lvl7pPr>
            <a:lvl8pPr marL="1320165" indent="0">
              <a:buNone/>
              <a:defRPr sz="825"/>
            </a:lvl8pPr>
            <a:lvl9pPr marL="1508760" indent="0">
              <a:buNone/>
              <a:defRPr sz="825"/>
            </a:lvl9pPr>
          </a:lstStyle>
          <a:p>
            <a:pPr lvl="0"/>
            <a:r>
              <a:rPr lang="en-US" noProof="0"/>
              <a:t>Click icon to add picture</a:t>
            </a:r>
            <a:endParaRPr lang="en-US" noProof="0" dirty="0"/>
          </a:p>
        </p:txBody>
      </p:sp>
      <p:sp>
        <p:nvSpPr>
          <p:cNvPr id="2" name="Title 1"/>
          <p:cNvSpPr>
            <a:spLocks noGrp="1"/>
          </p:cNvSpPr>
          <p:nvPr>
            <p:ph type="title"/>
          </p:nvPr>
        </p:nvSpPr>
        <p:spPr>
          <a:xfrm>
            <a:off x="817669" y="750358"/>
            <a:ext cx="1431767" cy="1091613"/>
          </a:xfrm>
        </p:spPr>
        <p:txBody>
          <a:bodyPr anchor="b"/>
          <a:lstStyle>
            <a:lvl1pPr algn="l">
              <a:defRPr sz="1320"/>
            </a:lvl1pPr>
          </a:lstStyle>
          <a:p>
            <a:r>
              <a:rPr lang="en-US"/>
              <a:t>Click to edit Master title style</a:t>
            </a:r>
            <a:endParaRPr lang="en-US" dirty="0"/>
          </a:p>
        </p:txBody>
      </p:sp>
      <p:sp>
        <p:nvSpPr>
          <p:cNvPr id="4" name="Text Placeholder 3"/>
          <p:cNvSpPr>
            <a:spLocks noGrp="1"/>
          </p:cNvSpPr>
          <p:nvPr>
            <p:ph type="body" sz="half" idx="2"/>
          </p:nvPr>
        </p:nvSpPr>
        <p:spPr>
          <a:xfrm>
            <a:off x="817291" y="1841972"/>
            <a:ext cx="1432087" cy="1381015"/>
          </a:xfrm>
        </p:spPr>
        <p:txBody>
          <a:bodyPr/>
          <a:lstStyle>
            <a:lvl1pPr marL="0" indent="0" algn="l">
              <a:buNone/>
              <a:defRPr sz="880"/>
            </a:lvl1pPr>
            <a:lvl2pPr marL="188595" indent="0">
              <a:buNone/>
              <a:defRPr sz="578"/>
            </a:lvl2pPr>
            <a:lvl3pPr marL="377190" indent="0">
              <a:buNone/>
              <a:defRPr sz="495"/>
            </a:lvl3pPr>
            <a:lvl4pPr marL="565785" indent="0">
              <a:buNone/>
              <a:defRPr sz="413"/>
            </a:lvl4pPr>
            <a:lvl5pPr marL="754380" indent="0">
              <a:buNone/>
              <a:defRPr sz="413"/>
            </a:lvl5pPr>
            <a:lvl6pPr marL="942975" indent="0">
              <a:buNone/>
              <a:defRPr sz="413"/>
            </a:lvl6pPr>
            <a:lvl7pPr marL="1131570" indent="0">
              <a:buNone/>
              <a:defRPr sz="413"/>
            </a:lvl7pPr>
            <a:lvl8pPr marL="1320165" indent="0">
              <a:buNone/>
              <a:defRPr sz="413"/>
            </a:lvl8pPr>
            <a:lvl9pPr marL="1508760" indent="0">
              <a:buNone/>
              <a:defRPr sz="413"/>
            </a:lvl9pPr>
          </a:lstStyle>
          <a:p>
            <a:pPr lvl="0"/>
            <a:r>
              <a:rPr lang="en-US"/>
              <a:t>Click to edit Master text styles</a:t>
            </a:r>
          </a:p>
        </p:txBody>
      </p:sp>
      <p:sp>
        <p:nvSpPr>
          <p:cNvPr id="8" name="Date Placeholder 4">
            <a:extLst>
              <a:ext uri="{FF2B5EF4-FFF2-40B4-BE49-F238E27FC236}">
                <a16:creationId xmlns:a16="http://schemas.microsoft.com/office/drawing/2014/main" id="{6BB29ED0-0E49-8B47-8F0E-F984C81A2729}"/>
              </a:ext>
            </a:extLst>
          </p:cNvPr>
          <p:cNvSpPr>
            <a:spLocks noGrp="1"/>
          </p:cNvSpPr>
          <p:nvPr>
            <p:ph type="dt" sz="half" idx="10"/>
          </p:nvPr>
        </p:nvSpPr>
        <p:spPr/>
        <p:txBody>
          <a:bodyPr/>
          <a:lstStyle>
            <a:lvl1pPr>
              <a:defRPr/>
            </a:lvl1pPr>
          </a:lstStyle>
          <a:p>
            <a:pPr>
              <a:defRPr/>
            </a:pPr>
            <a:fld id="{49DE777D-2DF9-2345-BD6E-1E2A21E31FB6}" type="datetimeFigureOut">
              <a:rPr lang="en-US"/>
              <a:pPr>
                <a:defRPr/>
              </a:pPr>
              <a:t>7/11/21</a:t>
            </a:fld>
            <a:endParaRPr lang="en-US"/>
          </a:p>
        </p:txBody>
      </p:sp>
      <p:sp>
        <p:nvSpPr>
          <p:cNvPr id="9" name="Footer Placeholder 5">
            <a:extLst>
              <a:ext uri="{FF2B5EF4-FFF2-40B4-BE49-F238E27FC236}">
                <a16:creationId xmlns:a16="http://schemas.microsoft.com/office/drawing/2014/main" id="{A1AF9C5C-8187-DF41-A326-A16EE20522B8}"/>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18B6F4CB-78B8-1849-BBC2-A0166BD5F72A}"/>
              </a:ext>
            </a:extLst>
          </p:cNvPr>
          <p:cNvSpPr>
            <a:spLocks noGrp="1"/>
          </p:cNvSpPr>
          <p:nvPr>
            <p:ph type="sldNum" sz="quarter" idx="12"/>
          </p:nvPr>
        </p:nvSpPr>
        <p:spPr/>
        <p:txBody>
          <a:bodyPr/>
          <a:lstStyle>
            <a:lvl1pPr>
              <a:defRPr/>
            </a:lvl1pPr>
          </a:lstStyle>
          <a:p>
            <a:pPr>
              <a:defRPr/>
            </a:pPr>
            <a:fld id="{8684FF42-C31D-1C4C-98E7-110C2ADE58D6}" type="slidenum">
              <a:rPr lang="en-US" altLang="en-US"/>
              <a:pPr>
                <a:defRPr/>
              </a:pPr>
              <a:t>‹#›</a:t>
            </a:fld>
            <a:endParaRPr lang="en-US" altLang="en-US"/>
          </a:p>
        </p:txBody>
      </p:sp>
    </p:spTree>
    <p:extLst>
      <p:ext uri="{BB962C8B-B14F-4D97-AF65-F5344CB8AC3E}">
        <p14:creationId xmlns:p14="http://schemas.microsoft.com/office/powerpoint/2010/main" val="428075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C486"/>
        </a:solidFill>
        <a:effectLst/>
      </p:bgPr>
    </p:bg>
    <p:spTree>
      <p:nvGrpSpPr>
        <p:cNvPr id="1" name=""/>
        <p:cNvGrpSpPr/>
        <p:nvPr/>
      </p:nvGrpSpPr>
      <p:grpSpPr>
        <a:xfrm>
          <a:off x="0" y="0"/>
          <a:ext cx="0" cy="0"/>
          <a:chOff x="0" y="0"/>
          <a:chExt cx="0" cy="0"/>
        </a:xfrm>
      </p:grpSpPr>
      <p:pic>
        <p:nvPicPr>
          <p:cNvPr id="107522" name="Picture 17">
            <a:extLst>
              <a:ext uri="{FF2B5EF4-FFF2-40B4-BE49-F238E27FC236}">
                <a16:creationId xmlns:a16="http://schemas.microsoft.com/office/drawing/2014/main" id="{A16F8563-29AC-004B-B982-1D005543CA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063" y="1685925"/>
            <a:ext cx="427513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14">
            <a:extLst>
              <a:ext uri="{FF2B5EF4-FFF2-40B4-BE49-F238E27FC236}">
                <a16:creationId xmlns:a16="http://schemas.microsoft.com/office/drawing/2014/main" id="{A33EBF97-9882-EB4A-A1FD-7AB49E87EE3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r="24998"/>
          <a:stretch>
            <a:fillRect/>
          </a:stretch>
        </p:blipFill>
        <p:spPr bwMode="auto">
          <a:xfrm>
            <a:off x="0" y="0"/>
            <a:ext cx="50292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E03E0F1C-FF1C-7D4D-9A91-F814BA5A8B51}"/>
              </a:ext>
            </a:extLst>
          </p:cNvPr>
          <p:cNvSpPr/>
          <p:nvPr/>
        </p:nvSpPr>
        <p:spPr>
          <a:xfrm>
            <a:off x="0" y="0"/>
            <a:ext cx="530225" cy="396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69BC162-72F7-4241-86CE-C821BF637351}"/>
              </a:ext>
            </a:extLst>
          </p:cNvPr>
          <p:cNvSpPr/>
          <p:nvPr/>
        </p:nvSpPr>
        <p:spPr>
          <a:xfrm>
            <a:off x="528638" y="0"/>
            <a:ext cx="25400" cy="396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72EFE3E2-9F29-804C-AB46-4D5363A9475E}"/>
              </a:ext>
            </a:extLst>
          </p:cNvPr>
          <p:cNvSpPr>
            <a:spLocks noGrp="1"/>
          </p:cNvSpPr>
          <p:nvPr>
            <p:ph type="title"/>
          </p:nvPr>
        </p:nvSpPr>
        <p:spPr>
          <a:xfrm>
            <a:off x="1079500" y="468313"/>
            <a:ext cx="3232150" cy="6223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3F67EE-43A3-0943-B204-2229C9284F00}"/>
              </a:ext>
            </a:extLst>
          </p:cNvPr>
          <p:cNvSpPr>
            <a:spLocks noGrp="1"/>
          </p:cNvSpPr>
          <p:nvPr>
            <p:ph type="body" idx="1"/>
          </p:nvPr>
        </p:nvSpPr>
        <p:spPr>
          <a:xfrm>
            <a:off x="1169988" y="1185863"/>
            <a:ext cx="3141662" cy="23145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7518253-1727-1849-B55F-141CFAAE540B}"/>
              </a:ext>
            </a:extLst>
          </p:cNvPr>
          <p:cNvSpPr>
            <a:spLocks noGrp="1"/>
          </p:cNvSpPr>
          <p:nvPr>
            <p:ph type="dt" sz="half" idx="2"/>
          </p:nvPr>
        </p:nvSpPr>
        <p:spPr>
          <a:xfrm rot="5400000">
            <a:off x="-494505" y="3053556"/>
            <a:ext cx="1541462" cy="98425"/>
          </a:xfrm>
          <a:prstGeom prst="rect">
            <a:avLst/>
          </a:prstGeom>
        </p:spPr>
        <p:txBody>
          <a:bodyPr vert="horz" lIns="91440" tIns="18288" rIns="91440" bIns="45720" rtlCol="0" anchor="t"/>
          <a:lstStyle>
            <a:lvl1pPr algn="r" eaLnBrk="1" fontAlgn="auto" hangingPunct="1">
              <a:spcBef>
                <a:spcPts val="0"/>
              </a:spcBef>
              <a:spcAft>
                <a:spcPts val="0"/>
              </a:spcAft>
              <a:defRPr sz="495" smtClean="0">
                <a:solidFill>
                  <a:schemeClr val="tx1">
                    <a:tint val="75000"/>
                  </a:schemeClr>
                </a:solidFill>
                <a:latin typeface="+mn-lt"/>
              </a:defRPr>
            </a:lvl1pPr>
          </a:lstStyle>
          <a:p>
            <a:pPr>
              <a:defRPr/>
            </a:pPr>
            <a:fld id="{AC1DBEE0-D0BC-FA4E-9D3F-A6776DF6ED8C}" type="datetimeFigureOut">
              <a:rPr lang="en-US"/>
              <a:pPr>
                <a:defRPr/>
              </a:pPr>
              <a:t>7/11/21</a:t>
            </a:fld>
            <a:endParaRPr lang="en-US"/>
          </a:p>
        </p:txBody>
      </p:sp>
      <p:sp>
        <p:nvSpPr>
          <p:cNvPr id="5" name="Footer Placeholder 4">
            <a:extLst>
              <a:ext uri="{FF2B5EF4-FFF2-40B4-BE49-F238E27FC236}">
                <a16:creationId xmlns:a16="http://schemas.microsoft.com/office/drawing/2014/main" id="{7A8EA4F3-DC24-AA4A-8FF7-1F630EB2FD3C}"/>
              </a:ext>
            </a:extLst>
          </p:cNvPr>
          <p:cNvSpPr>
            <a:spLocks noGrp="1"/>
          </p:cNvSpPr>
          <p:nvPr>
            <p:ph type="ftr" sz="quarter" idx="3"/>
          </p:nvPr>
        </p:nvSpPr>
        <p:spPr>
          <a:xfrm rot="5400000">
            <a:off x="-1326356" y="2120107"/>
            <a:ext cx="3405187" cy="101600"/>
          </a:xfrm>
          <a:prstGeom prst="rect">
            <a:avLst/>
          </a:prstGeom>
        </p:spPr>
        <p:txBody>
          <a:bodyPr vert="horz" lIns="91440" tIns="45720" rIns="91440" bIns="18288" rtlCol="0" anchor="b"/>
          <a:lstStyle>
            <a:lvl1pPr algn="r" eaLnBrk="1" fontAlgn="auto" hangingPunct="1">
              <a:spcBef>
                <a:spcPts val="0"/>
              </a:spcBef>
              <a:spcAft>
                <a:spcPts val="0"/>
              </a:spcAft>
              <a:defRPr sz="495">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E41098F-5D85-414D-9CB4-C8912A0D205E}"/>
              </a:ext>
            </a:extLst>
          </p:cNvPr>
          <p:cNvSpPr>
            <a:spLocks noGrp="1"/>
          </p:cNvSpPr>
          <p:nvPr>
            <p:ph type="sldNum" sz="quarter" idx="4"/>
          </p:nvPr>
        </p:nvSpPr>
        <p:spPr>
          <a:xfrm>
            <a:off x="88900" y="95250"/>
            <a:ext cx="350838" cy="187325"/>
          </a:xfrm>
          <a:prstGeom prst="rect">
            <a:avLst/>
          </a:prstGeom>
        </p:spPr>
        <p:txBody>
          <a:bodyPr vert="horz" lIns="91440" tIns="45720" rIns="45720" bIns="45720" rtlCol="0" anchor="ctr"/>
          <a:lstStyle>
            <a:lvl1pPr algn="r" eaLnBrk="1" fontAlgn="auto" hangingPunct="1">
              <a:spcBef>
                <a:spcPts val="0"/>
              </a:spcBef>
              <a:spcAft>
                <a:spcPts val="0"/>
              </a:spcAft>
              <a:defRPr sz="880" smtClean="0">
                <a:solidFill>
                  <a:schemeClr val="tx1">
                    <a:tint val="75000"/>
                  </a:schemeClr>
                </a:solidFill>
                <a:latin typeface="+mn-lt"/>
              </a:defRPr>
            </a:lvl1pPr>
          </a:lstStyle>
          <a:p>
            <a:pPr>
              <a:defRPr/>
            </a:pPr>
            <a:fld id="{B6BFCB04-C582-6D49-9053-86BE144FEFE8}"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r" defTabSz="376238" rtl="0" fontAlgn="base">
        <a:lnSpc>
          <a:spcPct val="90000"/>
        </a:lnSpc>
        <a:spcBef>
          <a:spcPct val="0"/>
        </a:spcBef>
        <a:spcAft>
          <a:spcPct val="0"/>
        </a:spcAft>
        <a:defRPr sz="1500" kern="1200">
          <a:solidFill>
            <a:schemeClr val="tx1"/>
          </a:solidFill>
          <a:latin typeface="+mj-lt"/>
          <a:ea typeface="+mj-ea"/>
          <a:cs typeface="+mj-cs"/>
        </a:defRPr>
      </a:lvl1pPr>
      <a:lvl2pPr algn="r" defTabSz="376238" rtl="0" fontAlgn="base">
        <a:lnSpc>
          <a:spcPct val="90000"/>
        </a:lnSpc>
        <a:spcBef>
          <a:spcPct val="0"/>
        </a:spcBef>
        <a:spcAft>
          <a:spcPct val="0"/>
        </a:spcAft>
        <a:defRPr sz="1500">
          <a:solidFill>
            <a:schemeClr val="tx1"/>
          </a:solidFill>
          <a:latin typeface="Arial" panose="020B0604020202020204" pitchFamily="34" charset="0"/>
        </a:defRPr>
      </a:lvl2pPr>
      <a:lvl3pPr algn="r" defTabSz="376238" rtl="0" fontAlgn="base">
        <a:lnSpc>
          <a:spcPct val="90000"/>
        </a:lnSpc>
        <a:spcBef>
          <a:spcPct val="0"/>
        </a:spcBef>
        <a:spcAft>
          <a:spcPct val="0"/>
        </a:spcAft>
        <a:defRPr sz="1500">
          <a:solidFill>
            <a:schemeClr val="tx1"/>
          </a:solidFill>
          <a:latin typeface="Arial" panose="020B0604020202020204" pitchFamily="34" charset="0"/>
        </a:defRPr>
      </a:lvl3pPr>
      <a:lvl4pPr algn="r" defTabSz="376238" rtl="0" fontAlgn="base">
        <a:lnSpc>
          <a:spcPct val="90000"/>
        </a:lnSpc>
        <a:spcBef>
          <a:spcPct val="0"/>
        </a:spcBef>
        <a:spcAft>
          <a:spcPct val="0"/>
        </a:spcAft>
        <a:defRPr sz="1500">
          <a:solidFill>
            <a:schemeClr val="tx1"/>
          </a:solidFill>
          <a:latin typeface="Arial" panose="020B0604020202020204" pitchFamily="34" charset="0"/>
        </a:defRPr>
      </a:lvl4pPr>
      <a:lvl5pPr algn="r" defTabSz="376238" rtl="0" fontAlgn="base">
        <a:lnSpc>
          <a:spcPct val="90000"/>
        </a:lnSpc>
        <a:spcBef>
          <a:spcPct val="0"/>
        </a:spcBef>
        <a:spcAft>
          <a:spcPct val="0"/>
        </a:spcAft>
        <a:defRPr sz="1500">
          <a:solidFill>
            <a:schemeClr val="tx1"/>
          </a:solidFill>
          <a:latin typeface="Arial" panose="020B0604020202020204" pitchFamily="34" charset="0"/>
        </a:defRPr>
      </a:lvl5pPr>
      <a:lvl6pPr marL="457200" algn="r" defTabSz="376238" rtl="0" fontAlgn="base">
        <a:lnSpc>
          <a:spcPct val="90000"/>
        </a:lnSpc>
        <a:spcBef>
          <a:spcPct val="0"/>
        </a:spcBef>
        <a:spcAft>
          <a:spcPct val="0"/>
        </a:spcAft>
        <a:defRPr sz="1500">
          <a:solidFill>
            <a:schemeClr val="tx1"/>
          </a:solidFill>
          <a:latin typeface="Arial" panose="020B0604020202020204" pitchFamily="34" charset="0"/>
        </a:defRPr>
      </a:lvl6pPr>
      <a:lvl7pPr marL="914400" algn="r" defTabSz="376238" rtl="0" fontAlgn="base">
        <a:lnSpc>
          <a:spcPct val="90000"/>
        </a:lnSpc>
        <a:spcBef>
          <a:spcPct val="0"/>
        </a:spcBef>
        <a:spcAft>
          <a:spcPct val="0"/>
        </a:spcAft>
        <a:defRPr sz="1500">
          <a:solidFill>
            <a:schemeClr val="tx1"/>
          </a:solidFill>
          <a:latin typeface="Arial" panose="020B0604020202020204" pitchFamily="34" charset="0"/>
        </a:defRPr>
      </a:lvl7pPr>
      <a:lvl8pPr marL="1371600" algn="r" defTabSz="376238" rtl="0" fontAlgn="base">
        <a:lnSpc>
          <a:spcPct val="90000"/>
        </a:lnSpc>
        <a:spcBef>
          <a:spcPct val="0"/>
        </a:spcBef>
        <a:spcAft>
          <a:spcPct val="0"/>
        </a:spcAft>
        <a:defRPr sz="1500">
          <a:solidFill>
            <a:schemeClr val="tx1"/>
          </a:solidFill>
          <a:latin typeface="Arial" panose="020B0604020202020204" pitchFamily="34" charset="0"/>
        </a:defRPr>
      </a:lvl8pPr>
      <a:lvl9pPr marL="1828800" algn="r" defTabSz="376238" rtl="0" fontAlgn="base">
        <a:lnSpc>
          <a:spcPct val="90000"/>
        </a:lnSpc>
        <a:spcBef>
          <a:spcPct val="0"/>
        </a:spcBef>
        <a:spcAft>
          <a:spcPct val="0"/>
        </a:spcAft>
        <a:defRPr sz="1500">
          <a:solidFill>
            <a:schemeClr val="tx1"/>
          </a:solidFill>
          <a:latin typeface="Arial" panose="020B0604020202020204" pitchFamily="34" charset="0"/>
        </a:defRPr>
      </a:lvl9pPr>
    </p:titleStyle>
    <p:bodyStyle>
      <a:lvl1pPr marL="141288" indent="-141288" algn="l" defTabSz="376238" rtl="0" fontAlgn="base">
        <a:lnSpc>
          <a:spcPct val="120000"/>
        </a:lnSpc>
        <a:spcBef>
          <a:spcPts val="413"/>
        </a:spcBef>
        <a:spcAft>
          <a:spcPts val="250"/>
        </a:spcAft>
        <a:buClr>
          <a:srgbClr val="8EC0C1"/>
        </a:buClr>
        <a:buSzPct val="90000"/>
        <a:buFont typeface="Wingdings" pitchFamily="2" charset="2"/>
        <a:buChar char="§"/>
        <a:defRPr sz="900" kern="1200">
          <a:solidFill>
            <a:schemeClr val="tx1"/>
          </a:solidFill>
          <a:latin typeface="+mn-lt"/>
          <a:ea typeface="+mn-ea"/>
          <a:cs typeface="+mn-cs"/>
        </a:defRPr>
      </a:lvl1pPr>
      <a:lvl2pPr marL="327025" indent="-138113" algn="l" defTabSz="376238" rtl="0" fontAlgn="base">
        <a:lnSpc>
          <a:spcPct val="120000"/>
        </a:lnSpc>
        <a:spcBef>
          <a:spcPts val="200"/>
        </a:spcBef>
        <a:spcAft>
          <a:spcPts val="250"/>
        </a:spcAft>
        <a:buClr>
          <a:srgbClr val="8EC0C1"/>
        </a:buClr>
        <a:buSzPct val="90000"/>
        <a:buFont typeface="Wingdings" pitchFamily="2" charset="2"/>
        <a:buChar char="§"/>
        <a:defRPr sz="800" kern="1200">
          <a:solidFill>
            <a:schemeClr val="tx1"/>
          </a:solidFill>
          <a:latin typeface="+mn-lt"/>
          <a:ea typeface="+mn-ea"/>
          <a:cs typeface="+mn-cs"/>
        </a:defRPr>
      </a:lvl2pPr>
      <a:lvl3pPr marL="519113" indent="-141288" algn="l" defTabSz="376238" rtl="0" fontAlgn="base">
        <a:lnSpc>
          <a:spcPct val="120000"/>
        </a:lnSpc>
        <a:spcBef>
          <a:spcPts val="200"/>
        </a:spcBef>
        <a:spcAft>
          <a:spcPts val="250"/>
        </a:spcAft>
        <a:buClr>
          <a:srgbClr val="8EC0C1"/>
        </a:buClr>
        <a:buSzPct val="90000"/>
        <a:buFont typeface="Wingdings" pitchFamily="2" charset="2"/>
        <a:buChar char="§"/>
        <a:defRPr sz="700" kern="1200">
          <a:solidFill>
            <a:schemeClr val="tx1"/>
          </a:solidFill>
          <a:latin typeface="+mn-lt"/>
          <a:ea typeface="+mn-ea"/>
          <a:cs typeface="+mn-cs"/>
        </a:defRPr>
      </a:lvl3pPr>
      <a:lvl4pPr marL="704850" indent="-138113" algn="l" defTabSz="376238" rtl="0" fontAlgn="base">
        <a:lnSpc>
          <a:spcPct val="120000"/>
        </a:lnSpc>
        <a:spcBef>
          <a:spcPts val="200"/>
        </a:spcBef>
        <a:spcAft>
          <a:spcPts val="250"/>
        </a:spcAft>
        <a:buClr>
          <a:srgbClr val="8EC0C1"/>
        </a:buClr>
        <a:buSzPct val="90000"/>
        <a:buFont typeface="Wingdings" pitchFamily="2" charset="2"/>
        <a:buChar char="§"/>
        <a:defRPr sz="600" kern="1200">
          <a:solidFill>
            <a:schemeClr val="tx1"/>
          </a:solidFill>
          <a:latin typeface="+mn-lt"/>
          <a:ea typeface="+mn-ea"/>
          <a:cs typeface="+mn-cs"/>
        </a:defRPr>
      </a:lvl4pPr>
      <a:lvl5pPr marL="895350" indent="-141288" algn="l" defTabSz="376238" rtl="0" fontAlgn="base">
        <a:lnSpc>
          <a:spcPct val="120000"/>
        </a:lnSpc>
        <a:spcBef>
          <a:spcPts val="200"/>
        </a:spcBef>
        <a:spcAft>
          <a:spcPts val="250"/>
        </a:spcAft>
        <a:buClr>
          <a:srgbClr val="8EC0C1"/>
        </a:buClr>
        <a:buSzPct val="90000"/>
        <a:buFont typeface="Wingdings" pitchFamily="2" charset="2"/>
        <a:buChar char="§"/>
        <a:defRPr sz="600" kern="1200">
          <a:solidFill>
            <a:schemeClr val="tx1"/>
          </a:solidFill>
          <a:latin typeface="+mn-lt"/>
          <a:ea typeface="+mn-ea"/>
          <a:cs typeface="+mn-cs"/>
        </a:defRPr>
      </a:lvl5pPr>
      <a:lvl6pPr marL="1086307" indent="-140818" algn="l" defTabSz="377190" rtl="0" eaLnBrk="1" latinLnBrk="0" hangingPunct="1">
        <a:lnSpc>
          <a:spcPct val="120000"/>
        </a:lnSpc>
        <a:spcBef>
          <a:spcPts val="206"/>
        </a:spcBef>
        <a:spcAft>
          <a:spcPts val="248"/>
        </a:spcAft>
        <a:buClr>
          <a:schemeClr val="accent6"/>
        </a:buClr>
        <a:buSzPct val="90000"/>
        <a:buFont typeface="Wingdings" panose="05000000000000000000" pitchFamily="2" charset="2"/>
        <a:buChar char="§"/>
        <a:defRPr sz="605" kern="1200" baseline="0">
          <a:solidFill>
            <a:schemeClr val="tx1"/>
          </a:solidFill>
          <a:effectLst/>
          <a:latin typeface="+mn-lt"/>
          <a:ea typeface="+mn-ea"/>
          <a:cs typeface="+mn-cs"/>
        </a:defRPr>
      </a:lvl6pPr>
      <a:lvl7pPr marL="1232154" indent="-140818" algn="l" defTabSz="377190" rtl="0" eaLnBrk="1" latinLnBrk="0" hangingPunct="1">
        <a:lnSpc>
          <a:spcPct val="120000"/>
        </a:lnSpc>
        <a:spcBef>
          <a:spcPts val="206"/>
        </a:spcBef>
        <a:spcAft>
          <a:spcPts val="248"/>
        </a:spcAft>
        <a:buClr>
          <a:schemeClr val="accent6"/>
        </a:buClr>
        <a:buSzPct val="90000"/>
        <a:buFont typeface="Wingdings" panose="05000000000000000000" pitchFamily="2" charset="2"/>
        <a:buChar char="§"/>
        <a:defRPr sz="605" kern="1200" baseline="0">
          <a:solidFill>
            <a:schemeClr val="tx1"/>
          </a:solidFill>
          <a:effectLst/>
          <a:latin typeface="+mn-lt"/>
          <a:ea typeface="+mn-ea"/>
          <a:cs typeface="+mn-cs"/>
        </a:defRPr>
      </a:lvl7pPr>
      <a:lvl8pPr marL="1468526" indent="-140818" algn="l" defTabSz="377190" rtl="0" eaLnBrk="1" latinLnBrk="0" hangingPunct="1">
        <a:lnSpc>
          <a:spcPct val="120000"/>
        </a:lnSpc>
        <a:spcBef>
          <a:spcPts val="206"/>
        </a:spcBef>
        <a:spcAft>
          <a:spcPts val="248"/>
        </a:spcAft>
        <a:buClr>
          <a:schemeClr val="accent6"/>
        </a:buClr>
        <a:buSzPct val="90000"/>
        <a:buFont typeface="Wingdings" panose="05000000000000000000" pitchFamily="2" charset="2"/>
        <a:buChar char="§"/>
        <a:defRPr sz="605" kern="1200" baseline="0">
          <a:solidFill>
            <a:schemeClr val="tx1"/>
          </a:solidFill>
          <a:effectLst/>
          <a:latin typeface="+mn-lt"/>
          <a:ea typeface="+mn-ea"/>
          <a:cs typeface="+mn-cs"/>
        </a:defRPr>
      </a:lvl8pPr>
      <a:lvl9pPr marL="1659636" indent="-140818" algn="l" defTabSz="377190" rtl="0" eaLnBrk="1" latinLnBrk="0" hangingPunct="1">
        <a:lnSpc>
          <a:spcPct val="120000"/>
        </a:lnSpc>
        <a:spcBef>
          <a:spcPts val="206"/>
        </a:spcBef>
        <a:spcAft>
          <a:spcPts val="248"/>
        </a:spcAft>
        <a:buClr>
          <a:schemeClr val="accent6"/>
        </a:buClr>
        <a:buSzPct val="90000"/>
        <a:buFont typeface="Wingdings" panose="05000000000000000000" pitchFamily="2" charset="2"/>
        <a:buChar char="§"/>
        <a:defRPr sz="605" kern="1200">
          <a:solidFill>
            <a:schemeClr val="tx1"/>
          </a:solidFill>
          <a:effectLst/>
          <a:latin typeface="+mn-lt"/>
          <a:ea typeface="+mn-ea"/>
          <a:cs typeface="+mn-cs"/>
        </a:defRPr>
      </a:lvl9pPr>
    </p:bodyStyle>
    <p:otherStyle>
      <a:defPPr>
        <a:defRPr lang="en-US"/>
      </a:defPPr>
      <a:lvl1pPr marL="0" algn="l" defTabSz="377190" rtl="0" eaLnBrk="1" latinLnBrk="0" hangingPunct="1">
        <a:defRPr sz="743" kern="1200">
          <a:solidFill>
            <a:schemeClr val="tx1"/>
          </a:solidFill>
          <a:latin typeface="+mn-lt"/>
          <a:ea typeface="+mn-ea"/>
          <a:cs typeface="+mn-cs"/>
        </a:defRPr>
      </a:lvl1pPr>
      <a:lvl2pPr marL="188595" algn="l" defTabSz="377190" rtl="0" eaLnBrk="1" latinLnBrk="0" hangingPunct="1">
        <a:defRPr sz="743" kern="1200">
          <a:solidFill>
            <a:schemeClr val="tx1"/>
          </a:solidFill>
          <a:latin typeface="+mn-lt"/>
          <a:ea typeface="+mn-ea"/>
          <a:cs typeface="+mn-cs"/>
        </a:defRPr>
      </a:lvl2pPr>
      <a:lvl3pPr marL="377190" algn="l" defTabSz="377190" rtl="0" eaLnBrk="1" latinLnBrk="0" hangingPunct="1">
        <a:defRPr sz="743" kern="1200">
          <a:solidFill>
            <a:schemeClr val="tx1"/>
          </a:solidFill>
          <a:latin typeface="+mn-lt"/>
          <a:ea typeface="+mn-ea"/>
          <a:cs typeface="+mn-cs"/>
        </a:defRPr>
      </a:lvl3pPr>
      <a:lvl4pPr marL="565785" algn="l" defTabSz="377190" rtl="0" eaLnBrk="1" latinLnBrk="0" hangingPunct="1">
        <a:defRPr sz="743" kern="1200">
          <a:solidFill>
            <a:schemeClr val="tx1"/>
          </a:solidFill>
          <a:latin typeface="+mn-lt"/>
          <a:ea typeface="+mn-ea"/>
          <a:cs typeface="+mn-cs"/>
        </a:defRPr>
      </a:lvl4pPr>
      <a:lvl5pPr marL="754380" algn="l" defTabSz="377190" rtl="0" eaLnBrk="1" latinLnBrk="0" hangingPunct="1">
        <a:defRPr sz="743" kern="1200">
          <a:solidFill>
            <a:schemeClr val="tx1"/>
          </a:solidFill>
          <a:latin typeface="+mn-lt"/>
          <a:ea typeface="+mn-ea"/>
          <a:cs typeface="+mn-cs"/>
        </a:defRPr>
      </a:lvl5pPr>
      <a:lvl6pPr marL="942975" algn="l" defTabSz="377190" rtl="0" eaLnBrk="1" latinLnBrk="0" hangingPunct="1">
        <a:defRPr sz="743" kern="1200">
          <a:solidFill>
            <a:schemeClr val="tx1"/>
          </a:solidFill>
          <a:latin typeface="+mn-lt"/>
          <a:ea typeface="+mn-ea"/>
          <a:cs typeface="+mn-cs"/>
        </a:defRPr>
      </a:lvl6pPr>
      <a:lvl7pPr marL="1131570" algn="l" defTabSz="377190" rtl="0" eaLnBrk="1" latinLnBrk="0" hangingPunct="1">
        <a:defRPr sz="743" kern="1200">
          <a:solidFill>
            <a:schemeClr val="tx1"/>
          </a:solidFill>
          <a:latin typeface="+mn-lt"/>
          <a:ea typeface="+mn-ea"/>
          <a:cs typeface="+mn-cs"/>
        </a:defRPr>
      </a:lvl7pPr>
      <a:lvl8pPr marL="1320165" algn="l" defTabSz="377190" rtl="0" eaLnBrk="1" latinLnBrk="0" hangingPunct="1">
        <a:defRPr sz="743" kern="1200">
          <a:solidFill>
            <a:schemeClr val="tx1"/>
          </a:solidFill>
          <a:latin typeface="+mn-lt"/>
          <a:ea typeface="+mn-ea"/>
          <a:cs typeface="+mn-cs"/>
        </a:defRPr>
      </a:lvl8pPr>
      <a:lvl9pPr marL="1508760" algn="l" defTabSz="377190" rtl="0" eaLnBrk="1" latinLnBrk="0" hangingPunct="1">
        <a:defRPr sz="7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neohasid.org/omer/apps/" TargetMode="External"/><Relationship Id="rId5" Type="http://schemas.openxmlformats.org/officeDocument/2006/relationships/hyperlink" Target="https://neohasid.org/Sumarin/" TargetMode="Externa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kabbalahandecology.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neohasid.org/zman/tisha_bav/" TargetMode="External"/><Relationship Id="rId4" Type="http://schemas.openxmlformats.org/officeDocument/2006/relationships/hyperlink" Target="http://theshalomcenter.org/node/173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5.wdp"/></Relationships>
</file>

<file path=ppt/slides/_rels/slide5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neohasid.org/zman/tisha_bav/"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theshalomcenter.org/node/1733"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facebook.com/profile.php?id=2061313&amp;__tn__=KH-R&amp;eid=ARC24H8YQo0Var5OEJGhbYZWs7b5HbCUX2eqsoFmWHet3NwkavPigQ3ef0WcGnTiU885ucvIKCDpu0c_&amp;fref=mentions&amp;__xts__%5B0%5D=68.ARAyoNK6CgtA7I2h65oMY_3X5RdzWjzGumoG7UXSq_BjUBzBwuh5ucBVfRr5R1JCBZR3ct9Y7wxzccLn5rHv1KiBanNf1-Btr-rQqkyPVdmCsxYg09b0rR32vSce2ZJIK7-agCc1UCrhO6NG2WPwXETgTma3ULsOPCRVJHzXrS5_326NdqSG-puLNtDYW1k-kobQLvl4-aN3teFF63N7PTwoA7Ok04AZ7HGuqFt3V9QfeIv1lKsDhqnPtOSnRIVdnPRrUhSN5kwsfWudAIqE6YDCrfOEP3gdBJ_zKLChyDyGgqEIGa9PuFwhyimO932GCdCVtOhGLYflnCYPYns" TargetMode="External"/><Relationship Id="rId2" Type="http://schemas.openxmlformats.org/officeDocument/2006/relationships/hyperlink" Target="https://www.facebook.com/yoda8012?__tn__=KH-R&amp;eid=ARCHFLwq3Oq9s_pMh6XHRWK-m6ygN5kgztlqtunY8bR9W71WbjbIwUg-2Z8njXI8xkOjdQWDbL62Ib9C&amp;fref=mentions&amp;__xts__%5B0%5D=68.ARAyoNK6CgtA7I2h65oMY_3X5RdzWjzGumoG7UXSq_BjUBzBwuh5ucBVfRr5R1JCBZR3ct9Y7wxzccLn5rHv1KiBanNf1-Btr-rQqkyPVdmCsxYg09b0rR32vSce2ZJIK7-agCc1UCrhO6NG2WPwXETgTma3ULsOPCRVJHzXrS5_326NdqSG-puLNtDYW1k-kobQLvl4-aN3teFF63N7PTwoA7Ok04AZ7HGuqFt3V9QfeIv1lKsDhqnPtOSnRIVdnPRrUhSN5kwsfWudAIqE6YDCrfOEP3gdBJ_zKLChyDyGgqEIGa9PuFwhyimO932GCdCVtOhGLYflnCYPYns"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neohasid.org/Sumarin/"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www.neohasid.org/contribute-laments.html"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neohasid.org/contribute-laments.html" TargetMode="External"/><Relationship Id="rId2" Type="http://schemas.openxmlformats.org/officeDocument/2006/relationships/hyperlink" Target="http://neohasid.org/resources/laments" TargetMode="External"/><Relationship Id="rId1" Type="http://schemas.openxmlformats.org/officeDocument/2006/relationships/slideLayout" Target="../slideLayouts/slideLayout7.xml"/><Relationship Id="rId5" Type="http://schemas.openxmlformats.org/officeDocument/2006/relationships/hyperlink" Target="https://www.tikkun.org/the-third-promise" TargetMode="External"/><Relationship Id="rId4" Type="http://schemas.openxmlformats.org/officeDocument/2006/relationships/hyperlink" Target="http://kabbalahandecology.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9" name="Picture 4" descr="A close up of text on a black background&#10;&#10;Description automatically generated">
            <a:extLst>
              <a:ext uri="{FF2B5EF4-FFF2-40B4-BE49-F238E27FC236}">
                <a16:creationId xmlns:a16="http://schemas.microsoft.com/office/drawing/2014/main" id="{4E4D4335-A500-D644-A14D-195DDE65D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6675"/>
            <a:ext cx="22352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BC222DE-521B-6E4D-BDC6-E90355F5F1C5}"/>
              </a:ext>
            </a:extLst>
          </p:cNvPr>
          <p:cNvSpPr txBox="1"/>
          <p:nvPr/>
        </p:nvSpPr>
        <p:spPr>
          <a:xfrm>
            <a:off x="190500" y="66675"/>
            <a:ext cx="2311400" cy="2862322"/>
          </a:xfrm>
          <a:prstGeom prst="rect">
            <a:avLst/>
          </a:prstGeom>
          <a:noFill/>
        </p:spPr>
        <p:txBody>
          <a:bodyPr>
            <a:spAutoFit/>
          </a:bodyPr>
          <a:lstStyle/>
          <a:p>
            <a:pPr eaLnBrk="1" fontAlgn="auto" hangingPunct="1">
              <a:spcBef>
                <a:spcPts val="0"/>
              </a:spcBef>
              <a:spcAft>
                <a:spcPts val="0"/>
              </a:spcAft>
              <a:defRPr/>
            </a:pPr>
            <a:r>
              <a:rPr lang="en-US" sz="800" i="1" dirty="0">
                <a:solidFill>
                  <a:schemeClr val="tx2">
                    <a:lumMod val="10000"/>
                  </a:schemeClr>
                </a:solidFill>
                <a:latin typeface="FrankRuehl" panose="020E0503060101010101" pitchFamily="34" charset="-79"/>
                <a:cs typeface="FrankRuehl" panose="020E0503060101010101" pitchFamily="34" charset="-79"/>
              </a:rPr>
              <a:t>Tisha </a:t>
            </a:r>
            <a:r>
              <a:rPr lang="en-US" sz="800" i="1" dirty="0" err="1">
                <a:solidFill>
                  <a:schemeClr val="tx2">
                    <a:lumMod val="10000"/>
                  </a:schemeClr>
                </a:solidFill>
                <a:latin typeface="FrankRuehl" panose="020E0503060101010101" pitchFamily="34" charset="-79"/>
                <a:cs typeface="FrankRuehl" panose="020E0503060101010101" pitchFamily="34" charset="-79"/>
              </a:rPr>
              <a:t>B’Av</a:t>
            </a:r>
            <a:r>
              <a:rPr lang="en-US" sz="800" i="1" dirty="0">
                <a:solidFill>
                  <a:schemeClr val="tx2">
                    <a:lumMod val="10000"/>
                  </a:schemeClr>
                </a:solidFill>
                <a:latin typeface="FrankRuehl" panose="020E0503060101010101" pitchFamily="34" charset="-79"/>
                <a:cs typeface="FrankRuehl" panose="020E0503060101010101" pitchFamily="34" charset="-79"/>
              </a:rPr>
              <a:t>  </a:t>
            </a:r>
            <a:r>
              <a:rPr lang="en-US" sz="800" dirty="0">
                <a:solidFill>
                  <a:schemeClr val="tx2">
                    <a:lumMod val="10000"/>
                  </a:schemeClr>
                </a:solidFill>
                <a:latin typeface="FrankRuehl" panose="020E0503060101010101" pitchFamily="34" charset="-79"/>
                <a:cs typeface="FrankRuehl" panose="020E0503060101010101" pitchFamily="34" charset="-79"/>
              </a:rPr>
              <a:t>is not primarily about the Temple – </a:t>
            </a:r>
            <a:r>
              <a:rPr lang="en-US" sz="800" i="1" dirty="0" err="1">
                <a:solidFill>
                  <a:schemeClr val="tx2">
                    <a:lumMod val="10000"/>
                  </a:schemeClr>
                </a:solidFill>
                <a:latin typeface="FrankRuehl" panose="020E0503060101010101" pitchFamily="34" charset="-79"/>
                <a:cs typeface="FrankRuehl" panose="020E0503060101010101" pitchFamily="34" charset="-79"/>
              </a:rPr>
              <a:t>Chaza”l</a:t>
            </a:r>
            <a:r>
              <a:rPr lang="en-US" sz="800" dirty="0">
                <a:solidFill>
                  <a:schemeClr val="tx2">
                    <a:lumMod val="10000"/>
                  </a:schemeClr>
                </a:solidFill>
                <a:latin typeface="FrankRuehl" panose="020E0503060101010101" pitchFamily="34" charset="-79"/>
                <a:cs typeface="FrankRuehl" panose="020E0503060101010101" pitchFamily="34" charset="-79"/>
              </a:rPr>
              <a:t>, the rabbis, figured out how to live without the Temple long ago. Rather, </a:t>
            </a:r>
            <a:r>
              <a:rPr lang="en-US" sz="800" i="1" dirty="0">
                <a:solidFill>
                  <a:schemeClr val="tx2">
                    <a:lumMod val="10000"/>
                  </a:schemeClr>
                </a:solidFill>
                <a:latin typeface="FrankRuehl" panose="020E0503060101010101" pitchFamily="34" charset="-79"/>
                <a:cs typeface="FrankRuehl" panose="020E0503060101010101" pitchFamily="34" charset="-79"/>
              </a:rPr>
              <a:t>Tisha </a:t>
            </a:r>
            <a:r>
              <a:rPr lang="en-US" sz="800" i="1" dirty="0" err="1">
                <a:solidFill>
                  <a:schemeClr val="tx2">
                    <a:lumMod val="10000"/>
                  </a:schemeClr>
                </a:solidFill>
                <a:latin typeface="FrankRuehl" panose="020E0503060101010101" pitchFamily="34" charset="-79"/>
                <a:cs typeface="FrankRuehl" panose="020E0503060101010101" pitchFamily="34" charset="-79"/>
              </a:rPr>
              <a:t>B’Av</a:t>
            </a:r>
            <a:r>
              <a:rPr lang="en-US" sz="800" i="1" dirty="0">
                <a:solidFill>
                  <a:schemeClr val="tx2">
                    <a:lumMod val="10000"/>
                  </a:schemeClr>
                </a:solidFill>
                <a:latin typeface="FrankRuehl" panose="020E0503060101010101" pitchFamily="34" charset="-79"/>
                <a:cs typeface="FrankRuehl" panose="020E0503060101010101" pitchFamily="34" charset="-79"/>
              </a:rPr>
              <a:t>  </a:t>
            </a:r>
            <a:r>
              <a:rPr lang="en-US" sz="800" dirty="0">
                <a:solidFill>
                  <a:schemeClr val="tx2">
                    <a:lumMod val="10000"/>
                  </a:schemeClr>
                </a:solidFill>
                <a:latin typeface="FrankRuehl" panose="020E0503060101010101" pitchFamily="34" charset="-79"/>
                <a:cs typeface="FrankRuehl" panose="020E0503060101010101" pitchFamily="34" charset="-79"/>
              </a:rPr>
              <a:t>is about homelessness, fleeing from war into famine, being thrown into a hostile world without shelter or protection – things all too present in our world. It’s an opportunity empathize, to confront the ways we abuse our power, as individuals, as a society, as a people, and as a species, turning other people, and other species, into refugees.</a:t>
            </a:r>
          </a:p>
          <a:p>
            <a:pPr eaLnBrk="1" fontAlgn="auto" hangingPunct="1">
              <a:spcBef>
                <a:spcPts val="0"/>
              </a:spcBef>
              <a:spcAft>
                <a:spcPts val="0"/>
              </a:spcAft>
              <a:defRPr/>
            </a:pPr>
            <a:endParaRPr lang="en-US" sz="400" dirty="0">
              <a:solidFill>
                <a:schemeClr val="tx2">
                  <a:lumMod val="10000"/>
                </a:schemeClr>
              </a:solidFill>
              <a:latin typeface="FrankRuehl" panose="020E0503060101010101" pitchFamily="34" charset="-79"/>
              <a:cs typeface="FrankRuehl" panose="020E0503060101010101" pitchFamily="34" charset="-79"/>
            </a:endParaRPr>
          </a:p>
          <a:p>
            <a:pPr eaLnBrk="1" fontAlgn="auto" hangingPunct="1">
              <a:spcBef>
                <a:spcPts val="0"/>
              </a:spcBef>
              <a:spcAft>
                <a:spcPts val="0"/>
              </a:spcAft>
              <a:defRPr/>
            </a:pPr>
            <a:r>
              <a:rPr lang="en-US" sz="800" dirty="0">
                <a:solidFill>
                  <a:schemeClr val="tx2">
                    <a:lumMod val="10000"/>
                  </a:schemeClr>
                </a:solidFill>
                <a:latin typeface="FrankRuehl" panose="020E0503060101010101" pitchFamily="34" charset="-79"/>
                <a:cs typeface="FrankRuehl" panose="020E0503060101010101" pitchFamily="34" charset="-79"/>
              </a:rPr>
              <a:t>Last year, </a:t>
            </a:r>
            <a:r>
              <a:rPr lang="en-US" sz="800" i="1" dirty="0">
                <a:solidFill>
                  <a:schemeClr val="tx2">
                    <a:lumMod val="10000"/>
                  </a:schemeClr>
                </a:solidFill>
                <a:latin typeface="FrankRuehl" panose="020E0503060101010101" pitchFamily="34" charset="-79"/>
                <a:cs typeface="FrankRuehl" panose="020E0503060101010101" pitchFamily="34" charset="-79"/>
              </a:rPr>
              <a:t>Tisha </a:t>
            </a:r>
            <a:r>
              <a:rPr lang="en-US" sz="800" i="1" dirty="0" err="1">
                <a:solidFill>
                  <a:schemeClr val="tx2">
                    <a:lumMod val="10000"/>
                  </a:schemeClr>
                </a:solidFill>
                <a:latin typeface="FrankRuehl" panose="020E0503060101010101" pitchFamily="34" charset="-79"/>
                <a:cs typeface="FrankRuehl" panose="020E0503060101010101" pitchFamily="34" charset="-79"/>
              </a:rPr>
              <a:t>B’Av</a:t>
            </a:r>
            <a:r>
              <a:rPr lang="en-US" sz="800" i="1" dirty="0">
                <a:solidFill>
                  <a:schemeClr val="tx2">
                    <a:lumMod val="10000"/>
                  </a:schemeClr>
                </a:solidFill>
                <a:latin typeface="FrankRuehl" panose="020E0503060101010101" pitchFamily="34" charset="-79"/>
                <a:cs typeface="FrankRuehl" panose="020E0503060101010101" pitchFamily="34" charset="-79"/>
              </a:rPr>
              <a:t>  </a:t>
            </a:r>
            <a:r>
              <a:rPr lang="en-US" sz="800" dirty="0">
                <a:solidFill>
                  <a:schemeClr val="tx2">
                    <a:lumMod val="10000"/>
                  </a:schemeClr>
                </a:solidFill>
                <a:latin typeface="FrankRuehl" panose="020E0503060101010101" pitchFamily="34" charset="-79"/>
                <a:cs typeface="FrankRuehl" panose="020E0503060101010101" pitchFamily="34" charset="-79"/>
              </a:rPr>
              <a:t>was especially weighty. So many continue to suffer the loss of community, wealth, and mental well-being. As the world struggles to face the plagues of racism and the pandemic, both plagues make each other worse. There is hope in the U.S., with a government that isn’t putting refugees in detention camps and that acknowledges systemic racism. At the same time, Jews we face growing anti-Semitism, along with pressure from some on the left to say that anti-Semitism isn’t so important. And climate cataclysm comes ever closer. We remain in difficult times.</a:t>
            </a:r>
            <a:endParaRPr lang="en-US" sz="800" dirty="0">
              <a:latin typeface="FrankRuehl" panose="020E0503060101010101" pitchFamily="34" charset="-79"/>
              <a:cs typeface="FrankRuehl" panose="020E0503060101010101" pitchFamily="34" charset="-79"/>
            </a:endParaRPr>
          </a:p>
        </p:txBody>
      </p:sp>
      <p:sp>
        <p:nvSpPr>
          <p:cNvPr id="7" name="TextBox 6">
            <a:extLst>
              <a:ext uri="{FF2B5EF4-FFF2-40B4-BE49-F238E27FC236}">
                <a16:creationId xmlns:a16="http://schemas.microsoft.com/office/drawing/2014/main" id="{41DE0B91-9919-0548-964D-541539256473}"/>
              </a:ext>
            </a:extLst>
          </p:cNvPr>
          <p:cNvSpPr txBox="1"/>
          <p:nvPr/>
        </p:nvSpPr>
        <p:spPr>
          <a:xfrm>
            <a:off x="190500" y="2947988"/>
            <a:ext cx="2311400" cy="954107"/>
          </a:xfrm>
          <a:prstGeom prst="rect">
            <a:avLst/>
          </a:prstGeom>
          <a:noFill/>
          <a:ln>
            <a:solidFill>
              <a:schemeClr val="accent3">
                <a:lumMod val="50000"/>
              </a:schemeClr>
            </a:solidFill>
          </a:ln>
        </p:spPr>
        <p:txBody>
          <a:bodyPr>
            <a:spAutoFit/>
          </a:bodyPr>
          <a:lstStyle/>
          <a:p>
            <a:pPr eaLnBrk="1" fontAlgn="auto" hangingPunct="1">
              <a:spcBef>
                <a:spcPts val="0"/>
              </a:spcBef>
              <a:spcAft>
                <a:spcPts val="0"/>
              </a:spcAft>
              <a:defRPr/>
            </a:pPr>
            <a:r>
              <a:rPr lang="en-US" sz="800" dirty="0">
                <a:solidFill>
                  <a:srgbClr val="0070C0"/>
                </a:solidFill>
                <a:latin typeface="+mn-lt"/>
              </a:rPr>
              <a:t>New this year from </a:t>
            </a:r>
            <a:r>
              <a:rPr lang="en-US" sz="800" dirty="0" err="1">
                <a:solidFill>
                  <a:srgbClr val="0070C0"/>
                </a:solidFill>
                <a:latin typeface="+mn-lt"/>
              </a:rPr>
              <a:t>neohasid</a:t>
            </a:r>
            <a:r>
              <a:rPr lang="en-US" sz="800" dirty="0">
                <a:solidFill>
                  <a:srgbClr val="0070C0"/>
                </a:solidFill>
                <a:latin typeface="+mn-lt"/>
              </a:rPr>
              <a:t>: Use the Omer Counter app to count the seven weeks and Sefirot between </a:t>
            </a:r>
            <a:r>
              <a:rPr lang="en-US" sz="800" i="1" dirty="0">
                <a:solidFill>
                  <a:srgbClr val="0070C0"/>
                </a:solidFill>
                <a:latin typeface="+mn-lt"/>
              </a:rPr>
              <a:t>Tisha </a:t>
            </a:r>
            <a:r>
              <a:rPr lang="en-US" sz="800" i="1" dirty="0" err="1">
                <a:solidFill>
                  <a:srgbClr val="0070C0"/>
                </a:solidFill>
                <a:latin typeface="+mn-lt"/>
              </a:rPr>
              <a:t>B’Av</a:t>
            </a:r>
            <a:r>
              <a:rPr lang="en-US" sz="800" i="1" dirty="0">
                <a:solidFill>
                  <a:srgbClr val="0070C0"/>
                </a:solidFill>
                <a:latin typeface="+mn-lt"/>
              </a:rPr>
              <a:t> </a:t>
            </a:r>
            <a:r>
              <a:rPr lang="en-US" sz="800" dirty="0">
                <a:solidFill>
                  <a:srgbClr val="0070C0"/>
                </a:solidFill>
                <a:latin typeface="+mn-lt"/>
              </a:rPr>
              <a:t>and </a:t>
            </a:r>
            <a:r>
              <a:rPr lang="en-US" sz="800" i="1" dirty="0">
                <a:solidFill>
                  <a:srgbClr val="0070C0"/>
                </a:solidFill>
                <a:latin typeface="+mn-lt"/>
              </a:rPr>
              <a:t>Rosh Hashanah</a:t>
            </a:r>
            <a:r>
              <a:rPr lang="en-US" sz="800" dirty="0">
                <a:solidFill>
                  <a:srgbClr val="0070C0"/>
                </a:solidFill>
                <a:latin typeface="+mn-lt"/>
              </a:rPr>
              <a:t>. Go to: </a:t>
            </a:r>
            <a:r>
              <a:rPr lang="en-US" sz="800" dirty="0" err="1">
                <a:solidFill>
                  <a:srgbClr val="0070C0"/>
                </a:solidFill>
                <a:latin typeface="+mn-lt"/>
              </a:rPr>
              <a:t>neohasid.org</a:t>
            </a:r>
            <a:r>
              <a:rPr lang="en-US" sz="800" dirty="0">
                <a:solidFill>
                  <a:srgbClr val="0070C0"/>
                </a:solidFill>
                <a:latin typeface="+mn-lt"/>
              </a:rPr>
              <a:t>/</a:t>
            </a:r>
            <a:r>
              <a:rPr lang="en-US" sz="800" dirty="0" err="1">
                <a:solidFill>
                  <a:srgbClr val="0070C0"/>
                </a:solidFill>
                <a:latin typeface="+mn-lt"/>
              </a:rPr>
              <a:t>omer</a:t>
            </a:r>
            <a:r>
              <a:rPr lang="en-US" sz="800" dirty="0">
                <a:solidFill>
                  <a:srgbClr val="0070C0"/>
                </a:solidFill>
                <a:latin typeface="+mn-lt"/>
              </a:rPr>
              <a:t>/apps/. See slides at the end for more reflections on </a:t>
            </a:r>
            <a:r>
              <a:rPr lang="en-US" sz="800" i="1" dirty="0">
                <a:solidFill>
                  <a:srgbClr val="0070C0"/>
                </a:solidFill>
                <a:latin typeface="+mn-lt"/>
              </a:rPr>
              <a:t>Tisha </a:t>
            </a:r>
            <a:r>
              <a:rPr lang="en-US" sz="800" i="1" dirty="0" err="1">
                <a:solidFill>
                  <a:srgbClr val="0070C0"/>
                </a:solidFill>
                <a:latin typeface="+mn-lt"/>
              </a:rPr>
              <a:t>B’Av</a:t>
            </a:r>
            <a:r>
              <a:rPr lang="en-US" sz="800" dirty="0">
                <a:solidFill>
                  <a:srgbClr val="0070C0"/>
                </a:solidFill>
                <a:latin typeface="+mn-lt"/>
              </a:rPr>
              <a:t>. Add your own slides to include contemporary readings.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745BE920-C9A7-0444-B18B-8731B2164C24}"/>
              </a:ext>
            </a:extLst>
          </p:cNvPr>
          <p:cNvPicPr>
            <a:picLocks noChangeAspect="1"/>
          </p:cNvPicPr>
          <p:nvPr/>
        </p:nvPicPr>
        <p:blipFill rotWithShape="1">
          <a:blip r:embed="rId3">
            <a:duotone>
              <a:prstClr val="black"/>
              <a:srgbClr val="D9C3A5">
                <a:tint val="50000"/>
                <a:satMod val="180000"/>
              </a:srgbClr>
            </a:duotone>
          </a:blip>
          <a:srcRect l="6161" t="679" r="4293" b="19775"/>
          <a:stretch/>
        </p:blipFill>
        <p:spPr>
          <a:xfrm>
            <a:off x="320040" y="384175"/>
            <a:ext cx="4389120" cy="3200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6E0C8F67-277D-6D42-94F9-16D2CB46215C}"/>
              </a:ext>
            </a:extLst>
          </p:cNvPr>
          <p:cNvPicPr>
            <a:picLocks noChangeAspect="1"/>
          </p:cNvPicPr>
          <p:nvPr/>
        </p:nvPicPr>
        <p:blipFill rotWithShape="1">
          <a:blip r:embed="rId3">
            <a:duotone>
              <a:prstClr val="black"/>
              <a:srgbClr val="D9C3A5">
                <a:tint val="50000"/>
                <a:satMod val="180000"/>
              </a:srgbClr>
            </a:duotone>
          </a:blip>
          <a:srcRect l="5454" t="4606" r="5455" b="-5989"/>
          <a:stretch/>
        </p:blipFill>
        <p:spPr>
          <a:xfrm>
            <a:off x="274320" y="79375"/>
            <a:ext cx="4480560" cy="40233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6C78E5F8-9F34-184B-BEBE-6B61EE48D2C2}"/>
              </a:ext>
            </a:extLst>
          </p:cNvPr>
          <p:cNvPicPr>
            <a:picLocks noChangeAspect="1"/>
          </p:cNvPicPr>
          <p:nvPr/>
        </p:nvPicPr>
        <p:blipFill rotWithShape="1">
          <a:blip r:embed="rId3">
            <a:duotone>
              <a:prstClr val="black"/>
              <a:srgbClr val="D9C3A5">
                <a:tint val="50000"/>
                <a:satMod val="180000"/>
              </a:srgbClr>
            </a:duotone>
          </a:blip>
          <a:srcRect l="5455" r="5455" b="3679"/>
          <a:stretch/>
        </p:blipFill>
        <p:spPr>
          <a:xfrm>
            <a:off x="274320" y="155575"/>
            <a:ext cx="4480560" cy="3657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3BF5F0F8-8E3E-A04F-A74D-9FB86679EB35}"/>
              </a:ext>
            </a:extLst>
          </p:cNvPr>
          <p:cNvPicPr>
            <a:picLocks noChangeAspect="1"/>
          </p:cNvPicPr>
          <p:nvPr/>
        </p:nvPicPr>
        <p:blipFill rotWithShape="1">
          <a:blip r:embed="rId3">
            <a:duotone>
              <a:prstClr val="black"/>
              <a:srgbClr val="D9C3A5">
                <a:tint val="50000"/>
                <a:satMod val="180000"/>
              </a:srgbClr>
            </a:duotone>
          </a:blip>
          <a:srcRect l="5454" t="12304" r="5455" b="-2050"/>
          <a:stretch/>
        </p:blipFill>
        <p:spPr>
          <a:xfrm>
            <a:off x="274320" y="384175"/>
            <a:ext cx="4480560" cy="3200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90163EC-FD61-3049-8E87-D4460390B5F7}"/>
              </a:ext>
            </a:extLst>
          </p:cNvPr>
          <p:cNvPicPr>
            <a:picLocks noChangeAspect="1"/>
          </p:cNvPicPr>
          <p:nvPr/>
        </p:nvPicPr>
        <p:blipFill rotWithShape="1">
          <a:blip r:embed="rId3">
            <a:duotone>
              <a:prstClr val="black"/>
              <a:srgbClr val="D9C3A5">
                <a:tint val="50000"/>
                <a:satMod val="180000"/>
              </a:srgbClr>
            </a:duotone>
          </a:blip>
          <a:srcRect l="3208" t="4612" r="1216" b="58525"/>
          <a:stretch/>
        </p:blipFill>
        <p:spPr>
          <a:xfrm>
            <a:off x="320040" y="155575"/>
            <a:ext cx="4389120" cy="1463040"/>
          </a:xfrm>
          <a:prstGeom prst="rect">
            <a:avLst/>
          </a:prstGeom>
        </p:spPr>
      </p:pic>
      <p:pic>
        <p:nvPicPr>
          <p:cNvPr id="25602" name="Picture 4" descr="A picture containing text, book, sitting, drawing&#10;&#10;Description automatically generated">
            <a:extLst>
              <a:ext uri="{FF2B5EF4-FFF2-40B4-BE49-F238E27FC236}">
                <a16:creationId xmlns:a16="http://schemas.microsoft.com/office/drawing/2014/main" id="{422F33A4-554C-C84A-9E6B-F2F634285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50" y="1765300"/>
            <a:ext cx="24765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E38491A-434E-964B-BB28-2DC3DC2CC253}"/>
              </a:ext>
            </a:extLst>
          </p:cNvPr>
          <p:cNvSpPr txBox="1"/>
          <p:nvPr/>
        </p:nvSpPr>
        <p:spPr>
          <a:xfrm>
            <a:off x="228600" y="1831975"/>
            <a:ext cx="1047750" cy="923330"/>
          </a:xfrm>
          <a:prstGeom prst="rect">
            <a:avLst/>
          </a:prstGeom>
          <a:noFill/>
        </p:spPr>
        <p:txBody>
          <a:bodyPr wrap="square" rtlCol="0">
            <a:spAutoFit/>
          </a:bodyPr>
          <a:lstStyle/>
          <a:p>
            <a:r>
              <a:rPr lang="en-US" sz="900" dirty="0"/>
              <a:t>In the real world: Stop KKL-JNF from making the </a:t>
            </a:r>
            <a:r>
              <a:rPr lang="en-US" sz="900" dirty="0" err="1"/>
              <a:t>Sumarin</a:t>
            </a:r>
            <a:r>
              <a:rPr lang="en-US" sz="900" dirty="0"/>
              <a:t> family homeless. Info </a:t>
            </a:r>
            <a:r>
              <a:rPr lang="en-US" sz="900" dirty="0">
                <a:hlinkClick r:id="rId5"/>
              </a:rPr>
              <a:t>here</a:t>
            </a:r>
            <a:r>
              <a:rPr lang="en-US" sz="900" dirty="0"/>
              <a:t> and below.</a:t>
            </a:r>
          </a:p>
        </p:txBody>
      </p:sp>
      <p:sp>
        <p:nvSpPr>
          <p:cNvPr id="4" name="TextBox 3">
            <a:extLst>
              <a:ext uri="{FF2B5EF4-FFF2-40B4-BE49-F238E27FC236}">
                <a16:creationId xmlns:a16="http://schemas.microsoft.com/office/drawing/2014/main" id="{08789900-FEC3-D340-B9B3-5BD0E49F196D}"/>
              </a:ext>
            </a:extLst>
          </p:cNvPr>
          <p:cNvSpPr txBox="1"/>
          <p:nvPr/>
        </p:nvSpPr>
        <p:spPr>
          <a:xfrm>
            <a:off x="3752850" y="1831975"/>
            <a:ext cx="1123950" cy="1200329"/>
          </a:xfrm>
          <a:prstGeom prst="rect">
            <a:avLst/>
          </a:prstGeom>
          <a:noFill/>
        </p:spPr>
        <p:txBody>
          <a:bodyPr wrap="square" rtlCol="0">
            <a:spAutoFit/>
          </a:bodyPr>
          <a:lstStyle/>
          <a:p>
            <a:r>
              <a:rPr lang="en-US" sz="800" dirty="0"/>
              <a:t>Count the </a:t>
            </a:r>
            <a:r>
              <a:rPr lang="en-US" sz="800" i="1" dirty="0"/>
              <a:t>Sefirot</a:t>
            </a:r>
            <a:r>
              <a:rPr lang="en-US" sz="800" dirty="0"/>
              <a:t> from </a:t>
            </a:r>
            <a:r>
              <a:rPr lang="en-US" sz="800" i="1" dirty="0" err="1"/>
              <a:t>Malkhut</a:t>
            </a:r>
            <a:r>
              <a:rPr lang="en-US" sz="800" dirty="0"/>
              <a:t> to </a:t>
            </a:r>
            <a:r>
              <a:rPr lang="en-US" sz="800" i="1" dirty="0" err="1"/>
              <a:t>Chesed</a:t>
            </a:r>
            <a:r>
              <a:rPr lang="en-US" sz="800" dirty="0"/>
              <a:t> starting Friday night </a:t>
            </a:r>
            <a:r>
              <a:rPr lang="en-US" sz="800" dirty="0" err="1"/>
              <a:t>til</a:t>
            </a:r>
            <a:r>
              <a:rPr lang="en-US" sz="800" dirty="0"/>
              <a:t> Rosh Hashanah. Use the Omer Counter or Omer Count app:</a:t>
            </a:r>
          </a:p>
          <a:p>
            <a:endParaRPr lang="en-US" sz="800" dirty="0"/>
          </a:p>
          <a:p>
            <a:r>
              <a:rPr lang="en-US" sz="600" b="1" dirty="0">
                <a:hlinkClick r:id="rId6"/>
              </a:rPr>
              <a:t>neohasid.org/</a:t>
            </a:r>
            <a:r>
              <a:rPr lang="en-US" sz="600" b="1" dirty="0" err="1">
                <a:hlinkClick r:id="rId6"/>
              </a:rPr>
              <a:t>omer</a:t>
            </a:r>
            <a:r>
              <a:rPr lang="en-US" sz="600" b="1" dirty="0">
                <a:hlinkClick r:id="rId6"/>
              </a:rPr>
              <a:t>/apps/</a:t>
            </a:r>
            <a:endParaRPr lang="en-US" sz="6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C486"/>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75EF2F8-73AA-104D-87CA-D679E84FE95D}"/>
              </a:ext>
            </a:extLst>
          </p:cNvPr>
          <p:cNvPicPr>
            <a:picLocks noChangeAspect="1"/>
          </p:cNvPicPr>
          <p:nvPr/>
        </p:nvPicPr>
        <p:blipFill rotWithShape="1">
          <a:blip r:embed="rId2">
            <a:duotone>
              <a:prstClr val="black"/>
              <a:srgbClr val="D9C3A5">
                <a:tint val="50000"/>
                <a:satMod val="180000"/>
              </a:srgbClr>
            </a:duotone>
          </a:blip>
          <a:srcRect l="8915" t="5296" r="3471" b="4848"/>
          <a:stretch/>
        </p:blipFill>
        <p:spPr>
          <a:xfrm>
            <a:off x="557784" y="201295"/>
            <a:ext cx="4023360" cy="3566160"/>
          </a:xfrm>
          <a:prstGeom prst="rect">
            <a:avLst/>
          </a:prstGeom>
          <a:blipFill>
            <a:blip r:embed="rId3">
              <a:duotone>
                <a:prstClr val="black"/>
                <a:srgbClr val="D9C3A5">
                  <a:tint val="50000"/>
                  <a:satMod val="180000"/>
                </a:srgbClr>
              </a:duotone>
            </a:blip>
            <a:stretch>
              <a:fillRect/>
            </a:stretch>
          </a: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55833F0-D2C2-3447-825D-E78A450DBC11}"/>
              </a:ext>
            </a:extLst>
          </p:cNvPr>
          <p:cNvPicPr>
            <a:picLocks noChangeAspect="1"/>
          </p:cNvPicPr>
          <p:nvPr/>
        </p:nvPicPr>
        <p:blipFill rotWithShape="1">
          <a:blip r:embed="rId3">
            <a:duotone>
              <a:prstClr val="black"/>
              <a:srgbClr val="D9C3A5">
                <a:tint val="50000"/>
                <a:satMod val="180000"/>
              </a:srgbClr>
            </a:duotone>
          </a:blip>
          <a:srcRect l="5454" t="11516" r="5455" b="7839"/>
          <a:stretch/>
        </p:blipFill>
        <p:spPr>
          <a:xfrm>
            <a:off x="274320" y="384175"/>
            <a:ext cx="4480560" cy="3200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268F4F76-EC23-7B4C-AF38-53C14BC214AD}"/>
              </a:ext>
            </a:extLst>
          </p:cNvPr>
          <p:cNvPicPr>
            <a:picLocks noChangeAspect="1"/>
          </p:cNvPicPr>
          <p:nvPr/>
        </p:nvPicPr>
        <p:blipFill rotWithShape="1">
          <a:blip r:embed="rId3">
            <a:duotone>
              <a:prstClr val="black"/>
              <a:srgbClr val="D9C3A5">
                <a:tint val="50000"/>
                <a:satMod val="180000"/>
              </a:srgbClr>
            </a:duotone>
          </a:blip>
          <a:srcRect l="5454" t="1" r="5455" b="8506"/>
          <a:stretch/>
        </p:blipFill>
        <p:spPr>
          <a:xfrm>
            <a:off x="274320" y="247015"/>
            <a:ext cx="4480560" cy="34747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2FCF2243-0AB1-C74A-BA72-2EB754761D89}"/>
              </a:ext>
            </a:extLst>
          </p:cNvPr>
          <p:cNvPicPr>
            <a:picLocks noChangeAspect="1"/>
          </p:cNvPicPr>
          <p:nvPr/>
        </p:nvPicPr>
        <p:blipFill rotWithShape="1">
          <a:blip r:embed="rId3">
            <a:duotone>
              <a:prstClr val="black"/>
              <a:srgbClr val="D9C3A5">
                <a:tint val="50000"/>
                <a:satMod val="180000"/>
              </a:srgbClr>
            </a:duotone>
          </a:blip>
          <a:srcRect l="10907" t="16124" r="2" b="-5989"/>
          <a:stretch/>
        </p:blipFill>
        <p:spPr>
          <a:xfrm>
            <a:off x="274320" y="307975"/>
            <a:ext cx="4480560" cy="356616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8F446FB-298D-FA47-A51E-270CFA361425}"/>
              </a:ext>
            </a:extLst>
          </p:cNvPr>
          <p:cNvPicPr>
            <a:picLocks noChangeAspect="1"/>
          </p:cNvPicPr>
          <p:nvPr/>
        </p:nvPicPr>
        <p:blipFill rotWithShape="1">
          <a:blip r:embed="rId3">
            <a:duotone>
              <a:prstClr val="black"/>
              <a:srgbClr val="D9C3A5">
                <a:tint val="50000"/>
                <a:satMod val="180000"/>
              </a:srgbClr>
            </a:duotone>
          </a:blip>
          <a:srcRect l="9092" t="-1" r="1" b="15719"/>
          <a:stretch/>
        </p:blipFill>
        <p:spPr>
          <a:xfrm>
            <a:off x="228600" y="384175"/>
            <a:ext cx="4572000" cy="3200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44E9B-93D0-BA47-906D-D5456C2F2C36}"/>
              </a:ext>
            </a:extLst>
          </p:cNvPr>
          <p:cNvSpPr txBox="1"/>
          <p:nvPr/>
        </p:nvSpPr>
        <p:spPr>
          <a:xfrm>
            <a:off x="228600" y="519376"/>
            <a:ext cx="2209800" cy="2446824"/>
          </a:xfrm>
          <a:prstGeom prst="rect">
            <a:avLst/>
          </a:prstGeom>
          <a:noFill/>
        </p:spPr>
        <p:txBody>
          <a:bodyPr wrap="square" rtlCol="0">
            <a:spAutoFit/>
          </a:bodyPr>
          <a:lstStyle/>
          <a:p>
            <a:r>
              <a:rPr lang="en-US" sz="900" dirty="0">
                <a:solidFill>
                  <a:srgbClr val="002060"/>
                </a:solidFill>
              </a:rPr>
              <a:t>This translation of </a:t>
            </a:r>
            <a:r>
              <a:rPr lang="en-US" sz="900" i="1" dirty="0">
                <a:solidFill>
                  <a:srgbClr val="002060"/>
                </a:solidFill>
              </a:rPr>
              <a:t>Laments</a:t>
            </a:r>
            <a:r>
              <a:rPr lang="en-US" sz="900" dirty="0">
                <a:solidFill>
                  <a:srgbClr val="002060"/>
                </a:solidFill>
              </a:rPr>
              <a:t>, the book of mourning poems read on </a:t>
            </a:r>
            <a:r>
              <a:rPr lang="en-US" sz="900" i="1" dirty="0" err="1">
                <a:solidFill>
                  <a:srgbClr val="002060"/>
                </a:solidFill>
              </a:rPr>
              <a:t>Tish’a</a:t>
            </a:r>
            <a:r>
              <a:rPr lang="en-US" sz="900" i="1" dirty="0">
                <a:solidFill>
                  <a:srgbClr val="002060"/>
                </a:solidFill>
              </a:rPr>
              <a:t> </a:t>
            </a:r>
            <a:r>
              <a:rPr lang="en-US" sz="900" i="1" dirty="0" err="1">
                <a:solidFill>
                  <a:srgbClr val="002060"/>
                </a:solidFill>
              </a:rPr>
              <a:t>B’Av</a:t>
            </a:r>
            <a:r>
              <a:rPr lang="en-US" sz="900" dirty="0">
                <a:solidFill>
                  <a:srgbClr val="002060"/>
                </a:solidFill>
              </a:rPr>
              <a:t>, is inspired by the principles of the Buber-Rosenzweig Bible. It strives to be “concordant”, translating related Hebrew words with related English words and following the order and syntax of the Hebrew where possible. It also focuses on the more physical, earthy meaning of words, in hopes of drawing the modern reader into more ancient ways of seeing and feeling. Sometimes alternate translations are given, indicated by a slash. When reading aloud, simply pick one of the translations. For </a:t>
            </a:r>
            <a:r>
              <a:rPr lang="en-US" sz="900" i="1" dirty="0">
                <a:solidFill>
                  <a:srgbClr val="002060"/>
                </a:solidFill>
              </a:rPr>
              <a:t>YHVH</a:t>
            </a:r>
            <a:r>
              <a:rPr lang="en-US" sz="900" dirty="0">
                <a:solidFill>
                  <a:srgbClr val="002060"/>
                </a:solidFill>
              </a:rPr>
              <a:t>, you can read </a:t>
            </a:r>
            <a:r>
              <a:rPr lang="en-US" sz="900" i="1" dirty="0">
                <a:solidFill>
                  <a:srgbClr val="002060"/>
                </a:solidFill>
              </a:rPr>
              <a:t>Adonai </a:t>
            </a:r>
            <a:r>
              <a:rPr lang="en-US" sz="900" dirty="0">
                <a:solidFill>
                  <a:srgbClr val="002060"/>
                </a:solidFill>
              </a:rPr>
              <a:t>or </a:t>
            </a:r>
            <a:r>
              <a:rPr lang="en-US" sz="900" i="1" dirty="0">
                <a:solidFill>
                  <a:srgbClr val="002060"/>
                </a:solidFill>
              </a:rPr>
              <a:t>Hashem </a:t>
            </a:r>
            <a:r>
              <a:rPr lang="en-US" sz="900" dirty="0">
                <a:solidFill>
                  <a:srgbClr val="002060"/>
                </a:solidFill>
              </a:rPr>
              <a:t>or “the Eternal”. </a:t>
            </a:r>
          </a:p>
        </p:txBody>
      </p:sp>
      <p:sp>
        <p:nvSpPr>
          <p:cNvPr id="4" name="TextBox 3">
            <a:extLst>
              <a:ext uri="{FF2B5EF4-FFF2-40B4-BE49-F238E27FC236}">
                <a16:creationId xmlns:a16="http://schemas.microsoft.com/office/drawing/2014/main" id="{D2A41A53-D969-7248-9953-0FE056CEAD66}"/>
              </a:ext>
            </a:extLst>
          </p:cNvPr>
          <p:cNvSpPr txBox="1"/>
          <p:nvPr/>
        </p:nvSpPr>
        <p:spPr>
          <a:xfrm>
            <a:off x="2438400" y="155575"/>
            <a:ext cx="2438400" cy="2746906"/>
          </a:xfrm>
          <a:prstGeom prst="rect">
            <a:avLst/>
          </a:prstGeom>
          <a:noFill/>
        </p:spPr>
        <p:txBody>
          <a:bodyPr wrap="square" rtlCol="0">
            <a:spAutoFit/>
          </a:bodyPr>
          <a:lstStyle/>
          <a:p>
            <a:r>
              <a:rPr lang="en-US" sz="1150" i="1" dirty="0">
                <a:solidFill>
                  <a:srgbClr val="930001"/>
                </a:solidFill>
              </a:rPr>
              <a:t>On Gender:</a:t>
            </a:r>
            <a:r>
              <a:rPr lang="en-US" sz="1150" dirty="0">
                <a:solidFill>
                  <a:srgbClr val="930001"/>
                </a:solidFill>
              </a:rPr>
              <a:t> As a somewhat literal translation of a book that is highly gendered, </a:t>
            </a:r>
            <a:r>
              <a:rPr lang="en-US" sz="1150" i="1" dirty="0">
                <a:solidFill>
                  <a:srgbClr val="930001"/>
                </a:solidFill>
              </a:rPr>
              <a:t>Laments </a:t>
            </a:r>
            <a:r>
              <a:rPr lang="en-US" sz="1150" dirty="0">
                <a:solidFill>
                  <a:srgbClr val="930001"/>
                </a:solidFill>
              </a:rPr>
              <a:t>uses “He” and “His” as pronouns for God. But Torah and common sense command us </a:t>
            </a:r>
            <a:r>
              <a:rPr lang="en-US" sz="1150" b="1" dirty="0">
                <a:solidFill>
                  <a:srgbClr val="930001"/>
                </a:solidFill>
              </a:rPr>
              <a:t>not</a:t>
            </a:r>
            <a:r>
              <a:rPr lang="en-US" sz="1150" dirty="0">
                <a:solidFill>
                  <a:srgbClr val="930001"/>
                </a:solidFill>
              </a:rPr>
              <a:t> to make an exclusively male or female image of God. If you are using </a:t>
            </a:r>
            <a:r>
              <a:rPr lang="en-US" sz="1150" i="1" dirty="0">
                <a:solidFill>
                  <a:srgbClr val="930001"/>
                </a:solidFill>
              </a:rPr>
              <a:t>Laments </a:t>
            </a:r>
            <a:r>
              <a:rPr lang="en-US" sz="1150" dirty="0">
                <a:solidFill>
                  <a:srgbClr val="930001"/>
                </a:solidFill>
              </a:rPr>
              <a:t>liturgically, please feel encouraged to </a:t>
            </a:r>
            <a:r>
              <a:rPr lang="en-US" sz="1150" i="1" dirty="0">
                <a:solidFill>
                  <a:srgbClr val="930001"/>
                </a:solidFill>
              </a:rPr>
              <a:t>change these pronouns</a:t>
            </a:r>
            <a:r>
              <a:rPr lang="en-US" sz="1150" dirty="0">
                <a:solidFill>
                  <a:srgbClr val="930001"/>
                </a:solidFill>
              </a:rPr>
              <a:t>, for example by saying God/God’s or the One, or She/Her. For brief essays on the theology of </a:t>
            </a:r>
            <a:r>
              <a:rPr lang="en-US" sz="1150" i="1" dirty="0" err="1">
                <a:solidFill>
                  <a:srgbClr val="930001"/>
                </a:solidFill>
              </a:rPr>
              <a:t>Eikhah</a:t>
            </a:r>
            <a:r>
              <a:rPr lang="en-US" sz="1150" dirty="0">
                <a:solidFill>
                  <a:srgbClr val="930001"/>
                </a:solidFill>
              </a:rPr>
              <a:t>, refugees, the Earth, and more, see the end slides. </a:t>
            </a:r>
          </a:p>
        </p:txBody>
      </p:sp>
      <p:sp>
        <p:nvSpPr>
          <p:cNvPr id="5" name="TextBox 4">
            <a:extLst>
              <a:ext uri="{FF2B5EF4-FFF2-40B4-BE49-F238E27FC236}">
                <a16:creationId xmlns:a16="http://schemas.microsoft.com/office/drawing/2014/main" id="{68948715-66D6-E149-937E-D50339750E3F}"/>
              </a:ext>
            </a:extLst>
          </p:cNvPr>
          <p:cNvSpPr txBox="1"/>
          <p:nvPr/>
        </p:nvSpPr>
        <p:spPr>
          <a:xfrm>
            <a:off x="381000" y="3051175"/>
            <a:ext cx="4419600" cy="646331"/>
          </a:xfrm>
          <a:prstGeom prst="rect">
            <a:avLst/>
          </a:prstGeom>
          <a:noFill/>
        </p:spPr>
        <p:txBody>
          <a:bodyPr wrap="square" rtlCol="0">
            <a:spAutoFit/>
          </a:bodyPr>
          <a:lstStyle/>
          <a:p>
            <a:r>
              <a:rPr lang="en-US" sz="900" dirty="0">
                <a:solidFill>
                  <a:srgbClr val="002060"/>
                </a:solidFill>
              </a:rPr>
              <a:t>Read sections from Rabbi Seidenberg’s groundbreaking book, </a:t>
            </a:r>
            <a:r>
              <a:rPr lang="en-US" sz="900" i="1" dirty="0">
                <a:solidFill>
                  <a:srgbClr val="002060"/>
                </a:solidFill>
              </a:rPr>
              <a:t>Kabbalah and Ecology: God’s Image in the More-Than- Human World </a:t>
            </a:r>
            <a:r>
              <a:rPr lang="en-US" sz="900" dirty="0">
                <a:solidFill>
                  <a:srgbClr val="002060"/>
                </a:solidFill>
              </a:rPr>
              <a:t>(Cambridge U., 2015) at </a:t>
            </a:r>
            <a:r>
              <a:rPr lang="en-US" sz="900" dirty="0">
                <a:solidFill>
                  <a:srgbClr val="002060"/>
                </a:solidFill>
                <a:hlinkClick r:id="rId3"/>
              </a:rPr>
              <a:t>kabbalahandecology.com</a:t>
            </a:r>
            <a:r>
              <a:rPr lang="en-US" sz="900" dirty="0">
                <a:solidFill>
                  <a:srgbClr val="002060"/>
                </a:solidFill>
              </a:rPr>
              <a:t>. Find more </a:t>
            </a:r>
            <a:r>
              <a:rPr lang="en-US" sz="900" i="1" dirty="0">
                <a:solidFill>
                  <a:srgbClr val="002060"/>
                </a:solidFill>
              </a:rPr>
              <a:t>Tisha </a:t>
            </a:r>
            <a:r>
              <a:rPr lang="en-US" sz="900" i="1" dirty="0" err="1">
                <a:solidFill>
                  <a:srgbClr val="002060"/>
                </a:solidFill>
              </a:rPr>
              <a:t>B’Av</a:t>
            </a:r>
            <a:r>
              <a:rPr lang="en-US" sz="900" i="1" dirty="0">
                <a:solidFill>
                  <a:srgbClr val="002060"/>
                </a:solidFill>
              </a:rPr>
              <a:t> </a:t>
            </a:r>
            <a:r>
              <a:rPr lang="en-US" sz="900" dirty="0">
                <a:solidFill>
                  <a:srgbClr val="002060"/>
                </a:solidFill>
              </a:rPr>
              <a:t>resources, songs, and teachings online at: </a:t>
            </a:r>
            <a:r>
              <a:rPr lang="en-US" sz="900" dirty="0">
                <a:solidFill>
                  <a:srgbClr val="002060"/>
                </a:solidFill>
                <a:hlinkClick r:id="rId4"/>
              </a:rPr>
              <a:t>theshalomcenter.org/node/1733 </a:t>
            </a:r>
            <a:r>
              <a:rPr lang="en-US" sz="900" dirty="0">
                <a:solidFill>
                  <a:srgbClr val="002060"/>
                </a:solidFill>
              </a:rPr>
              <a:t>and </a:t>
            </a:r>
            <a:r>
              <a:rPr lang="en-US" sz="900" dirty="0">
                <a:solidFill>
                  <a:srgbClr val="002060"/>
                </a:solidFill>
                <a:hlinkClick r:id="rId5"/>
              </a:rPr>
              <a:t>neohasid.org/zman/tisha_bav/</a:t>
            </a:r>
            <a:r>
              <a:rPr lang="en-US" sz="900" dirty="0">
                <a:solidFill>
                  <a:srgbClr val="002060"/>
                </a:solidFill>
              </a:rPr>
              <a:t>.</a:t>
            </a:r>
            <a:endParaRPr lang="en-US" dirty="0">
              <a:solidFill>
                <a:srgbClr val="002060"/>
              </a:solidFill>
            </a:endParaRPr>
          </a:p>
        </p:txBody>
      </p:sp>
      <p:sp>
        <p:nvSpPr>
          <p:cNvPr id="6" name="TextBox 5">
            <a:extLst>
              <a:ext uri="{FF2B5EF4-FFF2-40B4-BE49-F238E27FC236}">
                <a16:creationId xmlns:a16="http://schemas.microsoft.com/office/drawing/2014/main" id="{F2B13F46-F87A-CC45-832C-BFC25894B2FF}"/>
              </a:ext>
            </a:extLst>
          </p:cNvPr>
          <p:cNvSpPr txBox="1"/>
          <p:nvPr/>
        </p:nvSpPr>
        <p:spPr>
          <a:xfrm>
            <a:off x="228600" y="155575"/>
            <a:ext cx="2209800" cy="338554"/>
          </a:xfrm>
          <a:prstGeom prst="rect">
            <a:avLst/>
          </a:prstGeom>
          <a:noFill/>
        </p:spPr>
        <p:txBody>
          <a:bodyPr wrap="square" rtlCol="0">
            <a:spAutoFit/>
          </a:bodyPr>
          <a:lstStyle/>
          <a:p>
            <a:r>
              <a:rPr lang="en-US" sz="800" dirty="0"/>
              <a:t>Note: please display previous slide as people prepare to read </a:t>
            </a:r>
            <a:r>
              <a:rPr lang="en-US" sz="800" dirty="0" err="1"/>
              <a:t>Eikhah</a:t>
            </a:r>
            <a:r>
              <a:rPr lang="en-US" sz="800" dirty="0"/>
              <a:t>-Laments.</a:t>
            </a:r>
          </a:p>
        </p:txBody>
      </p:sp>
    </p:spTree>
    <p:extLst>
      <p:ext uri="{BB962C8B-B14F-4D97-AF65-F5344CB8AC3E}">
        <p14:creationId xmlns:p14="http://schemas.microsoft.com/office/powerpoint/2010/main" val="98497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2B039264-935E-644A-A3A8-04F8391D362F}"/>
              </a:ext>
            </a:extLst>
          </p:cNvPr>
          <p:cNvPicPr>
            <a:picLocks noChangeAspect="1"/>
          </p:cNvPicPr>
          <p:nvPr/>
        </p:nvPicPr>
        <p:blipFill rotWithShape="1">
          <a:blip r:embed="rId3">
            <a:duotone>
              <a:prstClr val="black"/>
              <a:srgbClr val="D9C3A5">
                <a:tint val="50000"/>
                <a:satMod val="180000"/>
              </a:srgbClr>
            </a:duotone>
          </a:blip>
          <a:srcRect l="5454" t="4606" r="5455" b="3229"/>
          <a:stretch/>
        </p:blipFill>
        <p:spPr>
          <a:xfrm>
            <a:off x="274320" y="155575"/>
            <a:ext cx="4480560" cy="3657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F0ADD97-623E-5747-A4EF-671F84DBC8D4}"/>
              </a:ext>
            </a:extLst>
          </p:cNvPr>
          <p:cNvPicPr>
            <a:picLocks noChangeAspect="1"/>
          </p:cNvPicPr>
          <p:nvPr/>
        </p:nvPicPr>
        <p:blipFill rotWithShape="1">
          <a:blip r:embed="rId3">
            <a:duotone>
              <a:prstClr val="black"/>
              <a:srgbClr val="D9C3A5">
                <a:tint val="50000"/>
                <a:satMod val="180000"/>
              </a:srgbClr>
            </a:duotone>
          </a:blip>
          <a:srcRect l="7273" t="2566" r="7275" b="3535"/>
          <a:stretch/>
        </p:blipFill>
        <p:spPr>
          <a:xfrm>
            <a:off x="365760" y="201295"/>
            <a:ext cx="4297680" cy="35661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D8EA59EB-FA00-C64D-9B96-6D1B61E35FDC}"/>
              </a:ext>
            </a:extLst>
          </p:cNvPr>
          <p:cNvPicPr>
            <a:picLocks noChangeAspect="1"/>
          </p:cNvPicPr>
          <p:nvPr/>
        </p:nvPicPr>
        <p:blipFill rotWithShape="1">
          <a:blip r:embed="rId3">
            <a:duotone>
              <a:prstClr val="black"/>
              <a:srgbClr val="D9C3A5">
                <a:tint val="50000"/>
                <a:satMod val="180000"/>
              </a:srgbClr>
            </a:duotone>
          </a:blip>
          <a:srcRect l="8388" t="4609" r="650" b="10143"/>
          <a:stretch/>
        </p:blipFill>
        <p:spPr>
          <a:xfrm>
            <a:off x="365760" y="292735"/>
            <a:ext cx="4297680" cy="33832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0BB2388-6D35-7744-8AF6-66166B61DC8E}"/>
              </a:ext>
            </a:extLst>
          </p:cNvPr>
          <p:cNvPicPr>
            <a:picLocks noChangeAspect="1"/>
          </p:cNvPicPr>
          <p:nvPr/>
        </p:nvPicPr>
        <p:blipFill rotWithShape="1">
          <a:blip r:embed="rId3">
            <a:duotone>
              <a:prstClr val="black"/>
              <a:srgbClr val="D9C3A5">
                <a:tint val="50000"/>
                <a:satMod val="180000"/>
              </a:srgbClr>
            </a:duotone>
          </a:blip>
          <a:srcRect l="4294" r="4294" b="3232"/>
          <a:stretch/>
        </p:blipFill>
        <p:spPr>
          <a:xfrm>
            <a:off x="274320" y="64135"/>
            <a:ext cx="4480560" cy="38404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8F790BE3-7033-FC43-AA41-107595BEBDD9}"/>
              </a:ext>
            </a:extLst>
          </p:cNvPr>
          <p:cNvPicPr>
            <a:picLocks noChangeAspect="1"/>
          </p:cNvPicPr>
          <p:nvPr/>
        </p:nvPicPr>
        <p:blipFill rotWithShape="1">
          <a:blip r:embed="rId3">
            <a:duotone>
              <a:prstClr val="black"/>
              <a:srgbClr val="D9C3A5">
                <a:tint val="50000"/>
                <a:satMod val="180000"/>
              </a:srgbClr>
            </a:duotone>
          </a:blip>
          <a:srcRect l="4518" t="4608" r="4520" b="5536"/>
          <a:stretch/>
        </p:blipFill>
        <p:spPr>
          <a:xfrm>
            <a:off x="365760" y="201295"/>
            <a:ext cx="4297680" cy="356616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D81C467-6D34-6541-AEA9-BF6B63E65D10}"/>
              </a:ext>
            </a:extLst>
          </p:cNvPr>
          <p:cNvPicPr>
            <a:picLocks noChangeAspect="1"/>
          </p:cNvPicPr>
          <p:nvPr/>
        </p:nvPicPr>
        <p:blipFill rotWithShape="1">
          <a:blip r:embed="rId3">
            <a:duotone>
              <a:prstClr val="black"/>
              <a:srgbClr val="D9C3A5">
                <a:tint val="50000"/>
                <a:satMod val="180000"/>
              </a:srgbClr>
            </a:duotone>
          </a:blip>
          <a:srcRect l="3438" t="-520" r="9289" b="20520"/>
          <a:stretch/>
        </p:blipFill>
        <p:spPr>
          <a:xfrm>
            <a:off x="320040" y="567055"/>
            <a:ext cx="4389120" cy="28346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C83EF1E-19C0-3F4F-9789-6CDF25FEC526}"/>
              </a:ext>
            </a:extLst>
          </p:cNvPr>
          <p:cNvPicPr>
            <a:picLocks noChangeAspect="1"/>
          </p:cNvPicPr>
          <p:nvPr/>
        </p:nvPicPr>
        <p:blipFill rotWithShape="1">
          <a:blip r:embed="rId3">
            <a:duotone>
              <a:prstClr val="black"/>
              <a:srgbClr val="D9C3A5">
                <a:tint val="50000"/>
                <a:satMod val="180000"/>
              </a:srgbClr>
            </a:duotone>
          </a:blip>
          <a:srcRect l="5454" t="10650" r="1" b="-9683"/>
          <a:stretch/>
        </p:blipFill>
        <p:spPr>
          <a:xfrm>
            <a:off x="182880" y="536575"/>
            <a:ext cx="4663440" cy="331821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B9522BEE-2906-3A40-8396-58B53C8D6AB4}"/>
              </a:ext>
            </a:extLst>
          </p:cNvPr>
          <p:cNvPicPr>
            <a:picLocks noChangeAspect="1"/>
          </p:cNvPicPr>
          <p:nvPr/>
        </p:nvPicPr>
        <p:blipFill rotWithShape="1">
          <a:blip r:embed="rId2">
            <a:duotone>
              <a:prstClr val="black"/>
              <a:srgbClr val="D9C3A5">
                <a:tint val="50000"/>
                <a:satMod val="180000"/>
              </a:srgbClr>
            </a:duotone>
          </a:blip>
          <a:srcRect l="12430" t="6915" r="-43" b="928"/>
          <a:stretch/>
        </p:blipFill>
        <p:spPr>
          <a:xfrm>
            <a:off x="557784" y="155575"/>
            <a:ext cx="4023360" cy="36576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B219C000-0077-664A-9F89-F78FAECD443F}"/>
              </a:ext>
            </a:extLst>
          </p:cNvPr>
          <p:cNvPicPr>
            <a:picLocks noChangeAspect="1"/>
          </p:cNvPicPr>
          <p:nvPr/>
        </p:nvPicPr>
        <p:blipFill rotWithShape="1">
          <a:blip r:embed="rId3">
            <a:duotone>
              <a:prstClr val="black"/>
              <a:srgbClr val="D9C3A5">
                <a:tint val="50000"/>
                <a:satMod val="180000"/>
              </a:srgbClr>
            </a:duotone>
          </a:blip>
          <a:srcRect l="5454" t="9152" r="5455" b="-1460"/>
          <a:stretch/>
        </p:blipFill>
        <p:spPr>
          <a:xfrm>
            <a:off x="274320" y="155575"/>
            <a:ext cx="4480560" cy="3657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75DDA00-6AF8-B141-B8A1-B2FB6B859F38}"/>
              </a:ext>
            </a:extLst>
          </p:cNvPr>
          <p:cNvPicPr>
            <a:picLocks noChangeAspect="1"/>
          </p:cNvPicPr>
          <p:nvPr/>
        </p:nvPicPr>
        <p:blipFill rotWithShape="1">
          <a:blip r:embed="rId3">
            <a:duotone>
              <a:prstClr val="black"/>
              <a:srgbClr val="D9C3A5">
                <a:tint val="50000"/>
                <a:satMod val="180000"/>
              </a:srgbClr>
            </a:duotone>
          </a:blip>
          <a:srcRect l="3636" t="-1" r="5456" b="18127"/>
          <a:stretch/>
        </p:blipFill>
        <p:spPr>
          <a:xfrm>
            <a:off x="228600" y="429895"/>
            <a:ext cx="4572000" cy="31089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text&#10;&#10;Description automatically generated">
            <a:extLst>
              <a:ext uri="{FF2B5EF4-FFF2-40B4-BE49-F238E27FC236}">
                <a16:creationId xmlns:a16="http://schemas.microsoft.com/office/drawing/2014/main" id="{E7201F69-4D95-0A49-A137-EF880E8DAE03}"/>
              </a:ext>
            </a:extLst>
          </p:cNvPr>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val="0"/>
              </a:ext>
            </a:extLst>
          </a:blip>
          <a:srcRect l="7938" t="7981" r="12064" b="2158"/>
          <a:stretch/>
        </p:blipFill>
        <p:spPr>
          <a:xfrm>
            <a:off x="557784" y="201295"/>
            <a:ext cx="4023360" cy="3566160"/>
          </a:xfrm>
          <a:prstGeom prst="rect">
            <a:avLst/>
          </a:prstGeom>
        </p:spPr>
      </p:pic>
      <p:sp>
        <p:nvSpPr>
          <p:cNvPr id="5" name="TextBox 4">
            <a:extLst>
              <a:ext uri="{FF2B5EF4-FFF2-40B4-BE49-F238E27FC236}">
                <a16:creationId xmlns:a16="http://schemas.microsoft.com/office/drawing/2014/main" id="{5DC172F0-9F3C-D043-8CF8-3BB7D6B9E788}"/>
              </a:ext>
            </a:extLst>
          </p:cNvPr>
          <p:cNvSpPr txBox="1"/>
          <p:nvPr/>
        </p:nvSpPr>
        <p:spPr>
          <a:xfrm>
            <a:off x="2971800" y="231775"/>
            <a:ext cx="1676400" cy="338554"/>
          </a:xfrm>
          <a:prstGeom prst="rect">
            <a:avLst/>
          </a:prstGeom>
          <a:noFill/>
        </p:spPr>
        <p:txBody>
          <a:bodyPr wrap="square" rtlCol="0">
            <a:spAutoFit/>
          </a:bodyPr>
          <a:lstStyle/>
          <a:p>
            <a:r>
              <a:rPr lang="en-US" sz="800" dirty="0">
                <a:solidFill>
                  <a:schemeClr val="accent2">
                    <a:lumMod val="50000"/>
                  </a:schemeClr>
                </a:solidFill>
              </a:rPr>
              <a:t>Note: Occasional page numbers correspond to the print version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3D4BD9C1-F005-FE48-AC8F-162F0F4498BF}"/>
              </a:ext>
            </a:extLst>
          </p:cNvPr>
          <p:cNvPicPr>
            <a:picLocks noChangeAspect="1"/>
          </p:cNvPicPr>
          <p:nvPr/>
        </p:nvPicPr>
        <p:blipFill rotWithShape="1">
          <a:blip r:embed="rId3">
            <a:duotone>
              <a:prstClr val="black"/>
              <a:srgbClr val="D9C3A5">
                <a:tint val="50000"/>
                <a:satMod val="180000"/>
              </a:srgbClr>
            </a:duotone>
          </a:blip>
          <a:srcRect l="7273" t="9152" r="1820" b="-1460"/>
          <a:stretch/>
        </p:blipFill>
        <p:spPr>
          <a:xfrm>
            <a:off x="228600" y="155575"/>
            <a:ext cx="4572000" cy="36576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977923C-D670-A544-821C-4FB0FC8E1F23}"/>
              </a:ext>
            </a:extLst>
          </p:cNvPr>
          <p:cNvPicPr>
            <a:picLocks noChangeAspect="1"/>
          </p:cNvPicPr>
          <p:nvPr/>
        </p:nvPicPr>
        <p:blipFill rotWithShape="1">
          <a:blip r:embed="rId3">
            <a:duotone>
              <a:prstClr val="black"/>
              <a:srgbClr val="D9C3A5">
                <a:tint val="50000"/>
                <a:satMod val="180000"/>
              </a:srgbClr>
            </a:duotone>
          </a:blip>
          <a:srcRect l="9093" t="4967" r="3638" b="5936"/>
          <a:stretch/>
        </p:blipFill>
        <p:spPr>
          <a:xfrm>
            <a:off x="320040" y="292735"/>
            <a:ext cx="4389120" cy="338328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20931B07-31D8-7E40-B544-65984446B380}"/>
              </a:ext>
            </a:extLst>
          </p:cNvPr>
          <p:cNvPicPr>
            <a:picLocks noChangeAspect="1"/>
          </p:cNvPicPr>
          <p:nvPr/>
        </p:nvPicPr>
        <p:blipFill rotWithShape="1">
          <a:blip r:embed="rId3">
            <a:duotone>
              <a:prstClr val="black"/>
              <a:srgbClr val="D9C3A5">
                <a:tint val="50000"/>
                <a:satMod val="180000"/>
              </a:srgbClr>
            </a:duotone>
          </a:blip>
          <a:srcRect l="5454" t="6844" r="5455" b="3156"/>
          <a:stretch/>
        </p:blipFill>
        <p:spPr>
          <a:xfrm>
            <a:off x="274320" y="201295"/>
            <a:ext cx="4480560" cy="356616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FC9BD4DF-C180-E149-9F56-096BAE5AC292}"/>
              </a:ext>
            </a:extLst>
          </p:cNvPr>
          <p:cNvPicPr>
            <a:picLocks noChangeAspect="1"/>
          </p:cNvPicPr>
          <p:nvPr/>
        </p:nvPicPr>
        <p:blipFill rotWithShape="1">
          <a:blip r:embed="rId3">
            <a:duotone>
              <a:prstClr val="black"/>
              <a:srgbClr val="D9C3A5">
                <a:tint val="50000"/>
                <a:satMod val="180000"/>
              </a:srgbClr>
            </a:duotone>
          </a:blip>
          <a:srcRect l="3636" t="157" r="5456" b="1127"/>
          <a:stretch/>
        </p:blipFill>
        <p:spPr>
          <a:xfrm>
            <a:off x="228600" y="109855"/>
            <a:ext cx="4572000" cy="37490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screenshot of text&#10;&#10;Description automatically generated">
            <a:extLst>
              <a:ext uri="{FF2B5EF4-FFF2-40B4-BE49-F238E27FC236}">
                <a16:creationId xmlns:a16="http://schemas.microsoft.com/office/drawing/2014/main" id="{4727F84F-B910-9640-BB89-FBECBBCFED75}"/>
              </a:ext>
            </a:extLst>
          </p:cNvPr>
          <p:cNvPicPr>
            <a:picLocks noChangeAspect="1"/>
          </p:cNvPicPr>
          <p:nvPr/>
        </p:nvPicPr>
        <p:blipFill rotWithShape="1">
          <a:blip r:embed="rId3">
            <a:duotone>
              <a:prstClr val="black"/>
              <a:srgbClr val="D9C3A5">
                <a:tint val="50000"/>
                <a:satMod val="180000"/>
              </a:srgbClr>
            </a:duotone>
          </a:blip>
          <a:srcRect l="6539" t="20736" r="742" b="-3682"/>
          <a:stretch/>
        </p:blipFill>
        <p:spPr>
          <a:xfrm>
            <a:off x="288558" y="429895"/>
            <a:ext cx="4389120" cy="329184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46CD48B-6710-B045-97AA-5A3807821D7B}"/>
              </a:ext>
            </a:extLst>
          </p:cNvPr>
          <p:cNvPicPr>
            <a:picLocks noChangeAspect="1"/>
          </p:cNvPicPr>
          <p:nvPr/>
        </p:nvPicPr>
        <p:blipFill rotWithShape="1">
          <a:blip r:embed="rId3">
            <a:duotone>
              <a:prstClr val="black"/>
              <a:srgbClr val="D9C3A5">
                <a:tint val="50000"/>
                <a:satMod val="180000"/>
              </a:srgbClr>
            </a:duotone>
          </a:blip>
          <a:srcRect l="7273" t="-519" r="3636" b="5036"/>
          <a:stretch/>
        </p:blipFill>
        <p:spPr>
          <a:xfrm>
            <a:off x="274320" y="274320"/>
            <a:ext cx="4480560" cy="338328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ED6617EF-012B-F24C-9102-60B1C1FD9821}"/>
              </a:ext>
            </a:extLst>
          </p:cNvPr>
          <p:cNvPicPr>
            <a:picLocks noChangeAspect="1"/>
          </p:cNvPicPr>
          <p:nvPr/>
        </p:nvPicPr>
        <p:blipFill rotWithShape="1">
          <a:blip r:embed="rId3">
            <a:duotone>
              <a:prstClr val="black"/>
              <a:srgbClr val="D9C3A5">
                <a:tint val="50000"/>
                <a:satMod val="180000"/>
              </a:srgbClr>
            </a:duotone>
          </a:blip>
          <a:srcRect l="2583" t="4608" r="4521" b="3232"/>
          <a:stretch/>
        </p:blipFill>
        <p:spPr>
          <a:xfrm>
            <a:off x="320040" y="155575"/>
            <a:ext cx="4389120" cy="36576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F9ED0A4-10C7-9543-944D-C8DACA8BB889}"/>
              </a:ext>
            </a:extLst>
          </p:cNvPr>
          <p:cNvPicPr>
            <a:picLocks noChangeAspect="1"/>
          </p:cNvPicPr>
          <p:nvPr/>
        </p:nvPicPr>
        <p:blipFill rotWithShape="1">
          <a:blip r:embed="rId3">
            <a:duotone>
              <a:prstClr val="black"/>
              <a:srgbClr val="D9C3A5">
                <a:tint val="50000"/>
                <a:satMod val="180000"/>
              </a:srgbClr>
            </a:duotone>
          </a:blip>
          <a:srcRect l="5454" t="4300" r="5455" b="5339"/>
          <a:stretch/>
        </p:blipFill>
        <p:spPr>
          <a:xfrm>
            <a:off x="274320" y="384175"/>
            <a:ext cx="4480560" cy="32004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E4E5F965-990E-F144-93E3-624ECDF36E44}"/>
              </a:ext>
            </a:extLst>
          </p:cNvPr>
          <p:cNvPicPr>
            <a:picLocks noChangeAspect="1"/>
          </p:cNvPicPr>
          <p:nvPr/>
        </p:nvPicPr>
        <p:blipFill rotWithShape="1">
          <a:blip r:embed="rId3">
            <a:duotone>
              <a:prstClr val="black"/>
              <a:srgbClr val="D9C3A5">
                <a:tint val="50000"/>
                <a:satMod val="180000"/>
              </a:srgbClr>
            </a:duotone>
          </a:blip>
          <a:srcRect l="7273" t="1234" r="3638" b="2232"/>
          <a:stretch/>
        </p:blipFill>
        <p:spPr>
          <a:xfrm>
            <a:off x="274320" y="201295"/>
            <a:ext cx="4480560" cy="356616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9F5B140-3F31-9A44-814E-95001D9DB400}"/>
              </a:ext>
            </a:extLst>
          </p:cNvPr>
          <p:cNvPicPr>
            <a:picLocks noChangeAspect="1"/>
          </p:cNvPicPr>
          <p:nvPr/>
        </p:nvPicPr>
        <p:blipFill rotWithShape="1">
          <a:blip r:embed="rId3">
            <a:duotone>
              <a:prstClr val="black"/>
              <a:srgbClr val="D9C3A5">
                <a:tint val="50000"/>
                <a:satMod val="180000"/>
              </a:srgbClr>
            </a:duotone>
          </a:blip>
          <a:srcRect l="6161" t="2303" r="562" b="10144"/>
          <a:stretch/>
        </p:blipFill>
        <p:spPr>
          <a:xfrm>
            <a:off x="228600" y="247015"/>
            <a:ext cx="4572000" cy="34747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1C9DFE2B-0CBC-254E-BD9F-054D9E632FB0}"/>
              </a:ext>
            </a:extLst>
          </p:cNvPr>
          <p:cNvPicPr>
            <a:picLocks noChangeAspect="1"/>
          </p:cNvPicPr>
          <p:nvPr/>
        </p:nvPicPr>
        <p:blipFill rotWithShape="1">
          <a:blip r:embed="rId3">
            <a:duotone>
              <a:prstClr val="black"/>
              <a:srgbClr val="D9C3A5">
                <a:tint val="50000"/>
                <a:satMod val="180000"/>
              </a:srgbClr>
            </a:duotone>
          </a:blip>
          <a:srcRect l="3712" r="1742" b="15160"/>
          <a:stretch/>
        </p:blipFill>
        <p:spPr>
          <a:xfrm>
            <a:off x="320040" y="475615"/>
            <a:ext cx="4389120" cy="301752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C35F5577-1DFE-5841-884B-CFB1718617DC}"/>
              </a:ext>
            </a:extLst>
          </p:cNvPr>
          <p:cNvPicPr>
            <a:picLocks noChangeAspect="1"/>
          </p:cNvPicPr>
          <p:nvPr/>
        </p:nvPicPr>
        <p:blipFill rotWithShape="1">
          <a:blip r:embed="rId3">
            <a:duotone>
              <a:prstClr val="black"/>
              <a:srgbClr val="D9C3A5">
                <a:tint val="50000"/>
                <a:satMod val="180000"/>
              </a:srgbClr>
            </a:duotone>
          </a:blip>
          <a:srcRect l="5637" t="6184" r="8548" b="4706"/>
          <a:stretch/>
        </p:blipFill>
        <p:spPr>
          <a:xfrm>
            <a:off x="548640" y="338455"/>
            <a:ext cx="4315968" cy="329184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lose up of text on a black background&#10;&#10;Description automatically generated">
            <a:extLst>
              <a:ext uri="{FF2B5EF4-FFF2-40B4-BE49-F238E27FC236}">
                <a16:creationId xmlns:a16="http://schemas.microsoft.com/office/drawing/2014/main" id="{6D9F8CDF-D471-C740-9764-118D939E226D}"/>
              </a:ext>
            </a:extLst>
          </p:cNvPr>
          <p:cNvPicPr>
            <a:picLocks noChangeAspect="1"/>
          </p:cNvPicPr>
          <p:nvPr/>
        </p:nvPicPr>
        <p:blipFill rotWithShape="1">
          <a:blip r:embed="rId3">
            <a:duotone>
              <a:prstClr val="black"/>
              <a:srgbClr val="D9C3A5">
                <a:tint val="50000"/>
                <a:satMod val="180000"/>
              </a:srgbClr>
            </a:duotone>
          </a:blip>
          <a:srcRect l="9892" t="6912" r="6158" b="12449"/>
          <a:stretch/>
        </p:blipFill>
        <p:spPr>
          <a:xfrm>
            <a:off x="457200" y="384175"/>
            <a:ext cx="4114800" cy="32004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4D69B6B7-BC16-B843-8711-54EC8C97A680}"/>
              </a:ext>
            </a:extLst>
          </p:cNvPr>
          <p:cNvPicPr>
            <a:picLocks noChangeAspect="1"/>
          </p:cNvPicPr>
          <p:nvPr/>
        </p:nvPicPr>
        <p:blipFill rotWithShape="1">
          <a:blip r:embed="rId3">
            <a:duotone>
              <a:prstClr val="black"/>
              <a:srgbClr val="D9C3A5">
                <a:tint val="50000"/>
                <a:satMod val="180000"/>
              </a:srgbClr>
            </a:duotone>
          </a:blip>
          <a:srcRect l="10908" t="3709" r="1819" b="-243"/>
          <a:stretch/>
        </p:blipFill>
        <p:spPr>
          <a:xfrm>
            <a:off x="320040" y="201295"/>
            <a:ext cx="4389120" cy="356616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6DE702E1-B022-3B41-A1D0-01EA09B39A87}"/>
              </a:ext>
            </a:extLst>
          </p:cNvPr>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l="6161" r="2428" b="5536"/>
          <a:stretch/>
        </p:blipFill>
        <p:spPr>
          <a:xfrm>
            <a:off x="274320" y="109855"/>
            <a:ext cx="4480560" cy="374904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E506CBBC-DF6D-FA4A-A9AA-1E0BDAC2CABF}"/>
              </a:ext>
            </a:extLst>
          </p:cNvPr>
          <p:cNvPicPr>
            <a:picLocks noChangeAspect="1"/>
          </p:cNvPicPr>
          <p:nvPr/>
        </p:nvPicPr>
        <p:blipFill rotWithShape="1">
          <a:blip r:embed="rId3">
            <a:duotone>
              <a:prstClr val="black"/>
              <a:srgbClr val="D9C3A5">
                <a:tint val="50000"/>
                <a:satMod val="180000"/>
              </a:srgbClr>
            </a:duotone>
          </a:blip>
          <a:srcRect l="7273" t="1234" r="5456" b="-1234"/>
          <a:stretch/>
        </p:blipFill>
        <p:spPr>
          <a:xfrm>
            <a:off x="320040" y="137287"/>
            <a:ext cx="4389120" cy="369417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E8682E97-F285-4342-A540-452CC6B99E9B}"/>
              </a:ext>
            </a:extLst>
          </p:cNvPr>
          <p:cNvPicPr>
            <a:picLocks noChangeAspect="1"/>
          </p:cNvPicPr>
          <p:nvPr/>
        </p:nvPicPr>
        <p:blipFill rotWithShape="1">
          <a:blip r:embed="rId3">
            <a:duotone>
              <a:prstClr val="black"/>
              <a:srgbClr val="D9C3A5">
                <a:tint val="50000"/>
                <a:satMod val="180000"/>
              </a:srgbClr>
            </a:duotone>
          </a:blip>
          <a:srcRect l="2524" r="4386" b="12448"/>
          <a:stretch/>
        </p:blipFill>
        <p:spPr>
          <a:xfrm>
            <a:off x="228600" y="247015"/>
            <a:ext cx="4572000" cy="347472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97384486-2D2D-BB4A-A36E-7391035B9261}"/>
              </a:ext>
            </a:extLst>
          </p:cNvPr>
          <p:cNvPicPr>
            <a:picLocks noChangeAspect="1"/>
          </p:cNvPicPr>
          <p:nvPr/>
        </p:nvPicPr>
        <p:blipFill rotWithShape="1">
          <a:blip r:embed="rId3">
            <a:duotone>
              <a:prstClr val="black"/>
              <a:srgbClr val="D9C3A5">
                <a:tint val="50000"/>
                <a:satMod val="180000"/>
              </a:srgbClr>
            </a:duotone>
          </a:blip>
          <a:srcRect l="6538" t="9216" r="2672" b="-1376"/>
          <a:stretch/>
        </p:blipFill>
        <p:spPr>
          <a:xfrm>
            <a:off x="365760" y="155575"/>
            <a:ext cx="4297680" cy="36576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ABAAFC0-9FA2-B642-94DE-F703A13A60BF}"/>
              </a:ext>
            </a:extLst>
          </p:cNvPr>
          <p:cNvPicPr>
            <a:picLocks noChangeAspect="1"/>
          </p:cNvPicPr>
          <p:nvPr/>
        </p:nvPicPr>
        <p:blipFill rotWithShape="1">
          <a:blip r:embed="rId3">
            <a:duotone>
              <a:prstClr val="black"/>
              <a:srgbClr val="D9C3A5">
                <a:tint val="50000"/>
                <a:satMod val="180000"/>
              </a:srgbClr>
            </a:duotone>
          </a:blip>
          <a:srcRect l="5454" t="4300" r="3637" b="2757"/>
          <a:stretch/>
        </p:blipFill>
        <p:spPr>
          <a:xfrm>
            <a:off x="228600" y="338455"/>
            <a:ext cx="4572000" cy="329184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text&#10;&#10;Description automatically generated">
            <a:extLst>
              <a:ext uri="{FF2B5EF4-FFF2-40B4-BE49-F238E27FC236}">
                <a16:creationId xmlns:a16="http://schemas.microsoft.com/office/drawing/2014/main" id="{7EC8BE15-9715-E744-8E70-B5837668DA94}"/>
              </a:ext>
            </a:extLst>
          </p:cNvPr>
          <p:cNvPicPr>
            <a:picLocks noChangeAspect="1"/>
          </p:cNvPicPr>
          <p:nvPr/>
        </p:nvPicPr>
        <p:blipFill rotWithShape="1">
          <a:blip r:embed="rId2">
            <a:duotone>
              <a:prstClr val="black"/>
              <a:srgbClr val="D9C3A5">
                <a:tint val="50000"/>
                <a:satMod val="180000"/>
              </a:srgbClr>
            </a:duotone>
          </a:blip>
          <a:srcRect l="2482" t="14512" r="10245" b="237"/>
          <a:stretch/>
        </p:blipFill>
        <p:spPr>
          <a:xfrm>
            <a:off x="192024" y="292735"/>
            <a:ext cx="4389120" cy="338328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95E55E3-B6F7-5A49-B392-F345E4F63863}"/>
              </a:ext>
            </a:extLst>
          </p:cNvPr>
          <p:cNvPicPr>
            <a:picLocks noChangeAspect="1"/>
          </p:cNvPicPr>
          <p:nvPr/>
        </p:nvPicPr>
        <p:blipFill rotWithShape="1">
          <a:blip r:embed="rId3">
            <a:duotone>
              <a:prstClr val="black"/>
              <a:srgbClr val="D9C3A5">
                <a:tint val="50000"/>
                <a:satMod val="180000"/>
              </a:srgbClr>
            </a:duotone>
          </a:blip>
          <a:srcRect l="3636" t="158" r="5456" b="3534"/>
          <a:stretch/>
        </p:blipFill>
        <p:spPr>
          <a:xfrm>
            <a:off x="228600" y="155575"/>
            <a:ext cx="4572000" cy="3657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18019FD4-3327-304D-A613-D7CAD318F723}"/>
              </a:ext>
            </a:extLst>
          </p:cNvPr>
          <p:cNvPicPr>
            <a:picLocks noChangeAspect="1"/>
          </p:cNvPicPr>
          <p:nvPr/>
        </p:nvPicPr>
        <p:blipFill rotWithShape="1">
          <a:blip r:embed="rId3">
            <a:duotone>
              <a:prstClr val="black"/>
              <a:srgbClr val="D9C3A5">
                <a:tint val="50000"/>
                <a:satMod val="180000"/>
              </a:srgbClr>
            </a:duotone>
          </a:blip>
          <a:srcRect l="7002" t="12169" r="1000" b="-1016"/>
          <a:stretch/>
        </p:blipFill>
        <p:spPr>
          <a:xfrm>
            <a:off x="411480" y="384175"/>
            <a:ext cx="4206240" cy="32004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4B927C5-C287-C44B-BC18-CB3E80974E2B}"/>
              </a:ext>
            </a:extLst>
          </p:cNvPr>
          <p:cNvPicPr>
            <a:picLocks noChangeAspect="1"/>
          </p:cNvPicPr>
          <p:nvPr/>
        </p:nvPicPr>
        <p:blipFill rotWithShape="1">
          <a:blip r:embed="rId3">
            <a:duotone>
              <a:prstClr val="black"/>
              <a:srgbClr val="D9C3A5">
                <a:tint val="50000"/>
                <a:satMod val="180000"/>
              </a:srgbClr>
            </a:duotone>
          </a:blip>
          <a:srcRect l="9092" t="11019" r="1819" b="-5363"/>
          <a:stretch/>
        </p:blipFill>
        <p:spPr>
          <a:xfrm>
            <a:off x="274320" y="307975"/>
            <a:ext cx="4480560" cy="347472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screenshot of text&#10;&#10;Description automatically generated">
            <a:extLst>
              <a:ext uri="{FF2B5EF4-FFF2-40B4-BE49-F238E27FC236}">
                <a16:creationId xmlns:a16="http://schemas.microsoft.com/office/drawing/2014/main" id="{A9FA4B96-6991-174A-8272-0310974D2E4A}"/>
              </a:ext>
            </a:extLst>
          </p:cNvPr>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l="6161" r="2428" b="5536"/>
          <a:stretch/>
        </p:blipFill>
        <p:spPr>
          <a:xfrm>
            <a:off x="274320" y="109855"/>
            <a:ext cx="4480560" cy="374904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71891F-4344-4E45-81E3-B6690A320ED2}"/>
              </a:ext>
            </a:extLst>
          </p:cNvPr>
          <p:cNvSpPr txBox="1"/>
          <p:nvPr/>
        </p:nvSpPr>
        <p:spPr>
          <a:xfrm>
            <a:off x="419100" y="2858549"/>
            <a:ext cx="4191000" cy="923330"/>
          </a:xfrm>
          <a:prstGeom prst="rect">
            <a:avLst/>
          </a:prstGeom>
          <a:solidFill>
            <a:schemeClr val="accent5">
              <a:lumMod val="20000"/>
              <a:lumOff val="80000"/>
            </a:schemeClr>
          </a:solidFill>
        </p:spPr>
        <p:txBody>
          <a:bodyPr wrap="square" bIns="45720" rtlCol="0">
            <a:spAutoFit/>
          </a:bodyPr>
          <a:lstStyle/>
          <a:p>
            <a:r>
              <a:rPr lang="en-US" sz="900" dirty="0">
                <a:solidFill>
                  <a:srgbClr val="002060"/>
                </a:solidFill>
              </a:rPr>
              <a:t>The observances of </a:t>
            </a:r>
            <a:r>
              <a:rPr lang="en-US" sz="900" i="1" dirty="0" err="1">
                <a:solidFill>
                  <a:srgbClr val="002060"/>
                </a:solidFill>
              </a:rPr>
              <a:t>Tish’a</a:t>
            </a:r>
            <a:r>
              <a:rPr lang="en-US" sz="900" i="1" dirty="0">
                <a:solidFill>
                  <a:srgbClr val="002060"/>
                </a:solidFill>
              </a:rPr>
              <a:t> </a:t>
            </a:r>
            <a:r>
              <a:rPr lang="en-US" sz="900" i="1" dirty="0" err="1">
                <a:solidFill>
                  <a:srgbClr val="002060"/>
                </a:solidFill>
              </a:rPr>
              <a:t>B’Av</a:t>
            </a:r>
            <a:r>
              <a:rPr lang="en-US" sz="900" dirty="0">
                <a:solidFill>
                  <a:srgbClr val="002060"/>
                </a:solidFill>
              </a:rPr>
              <a:t>—not wearing fresh clothes, not washing, fasting from eating and drinking and sexual contact, not greeting each other, not sitting anywhere except on the ground—are closer to the experience of being a refugee than to being a mourner. The destruction of the Temple stands not just for the destruction of Jerusalem, but for the city being turned into a war zone, and the people becoming prey to hunger, violence, and death. </a:t>
            </a:r>
          </a:p>
        </p:txBody>
      </p:sp>
      <p:pic>
        <p:nvPicPr>
          <p:cNvPr id="7" name="Picture 6" descr="A screenshot of a cell phone&#10;&#10;Description automatically generated">
            <a:extLst>
              <a:ext uri="{FF2B5EF4-FFF2-40B4-BE49-F238E27FC236}">
                <a16:creationId xmlns:a16="http://schemas.microsoft.com/office/drawing/2014/main" id="{8CDE6B83-3305-3E4D-B63B-CEC55D401D4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rcRect l="7274" t="2312" r="18180" b="60828"/>
          <a:stretch/>
        </p:blipFill>
        <p:spPr>
          <a:xfrm>
            <a:off x="640080" y="1252855"/>
            <a:ext cx="3749040" cy="1463040"/>
          </a:xfrm>
          <a:prstGeom prst="rect">
            <a:avLst/>
          </a:prstGeom>
        </p:spPr>
      </p:pic>
      <p:sp>
        <p:nvSpPr>
          <p:cNvPr id="8" name="TextBox 7">
            <a:extLst>
              <a:ext uri="{FF2B5EF4-FFF2-40B4-BE49-F238E27FC236}">
                <a16:creationId xmlns:a16="http://schemas.microsoft.com/office/drawing/2014/main" id="{F1D60A2C-016D-3C4A-994B-AD996DA5D4C3}"/>
              </a:ext>
            </a:extLst>
          </p:cNvPr>
          <p:cNvSpPr txBox="1"/>
          <p:nvPr/>
        </p:nvSpPr>
        <p:spPr>
          <a:xfrm>
            <a:off x="457200" y="186871"/>
            <a:ext cx="4191000" cy="923330"/>
          </a:xfrm>
          <a:prstGeom prst="rect">
            <a:avLst/>
          </a:prstGeom>
          <a:solidFill>
            <a:schemeClr val="accent5">
              <a:lumMod val="20000"/>
              <a:lumOff val="80000"/>
              <a:alpha val="56000"/>
            </a:schemeClr>
          </a:solidFill>
        </p:spPr>
        <p:txBody>
          <a:bodyPr wrap="square" rtlCol="0">
            <a:spAutoFit/>
          </a:bodyPr>
          <a:lstStyle/>
          <a:p>
            <a:r>
              <a:rPr lang="en-US" sz="900" dirty="0">
                <a:solidFill>
                  <a:srgbClr val="002060"/>
                </a:solidFill>
              </a:rPr>
              <a:t>We think of </a:t>
            </a:r>
            <a:r>
              <a:rPr lang="en-US" sz="900" i="1" dirty="0" err="1">
                <a:solidFill>
                  <a:srgbClr val="002060"/>
                </a:solidFill>
              </a:rPr>
              <a:t>Tish’a</a:t>
            </a:r>
            <a:r>
              <a:rPr lang="en-US" sz="900" i="1" dirty="0">
                <a:solidFill>
                  <a:srgbClr val="002060"/>
                </a:solidFill>
              </a:rPr>
              <a:t> </a:t>
            </a:r>
            <a:r>
              <a:rPr lang="en-US" sz="900" i="1" dirty="0" err="1">
                <a:solidFill>
                  <a:srgbClr val="002060"/>
                </a:solidFill>
              </a:rPr>
              <a:t>B’Av</a:t>
            </a:r>
            <a:r>
              <a:rPr lang="en-US" sz="900" i="1" dirty="0">
                <a:solidFill>
                  <a:srgbClr val="002060"/>
                </a:solidFill>
              </a:rPr>
              <a:t> </a:t>
            </a:r>
            <a:r>
              <a:rPr lang="en-US" sz="900" dirty="0">
                <a:solidFill>
                  <a:srgbClr val="002060"/>
                </a:solidFill>
              </a:rPr>
              <a:t>as a time of mourning, but it is more importantly a call to identify with the experience of refugees who are forced to risk their lives and even their children’s lives in order to escape violence, hunger, devastation. That’s what the Jewish people went through when the Temple, and the nation and society it stood for, were destroyed, when they became “like deer, not finding a place to graze, walking without strength before a pursuer.” (1:6)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A1DA15-427E-C04F-A903-D2763F015894}"/>
              </a:ext>
            </a:extLst>
          </p:cNvPr>
          <p:cNvPicPr>
            <a:picLocks noChangeAspect="1"/>
          </p:cNvPicPr>
          <p:nvPr/>
        </p:nvPicPr>
        <p:blipFill>
          <a:blip r:embed="rId2"/>
          <a:stretch>
            <a:fillRect/>
          </a:stretch>
        </p:blipFill>
        <p:spPr>
          <a:xfrm>
            <a:off x="0" y="148274"/>
            <a:ext cx="5029200" cy="3672202"/>
          </a:xfrm>
          <a:prstGeom prst="rect">
            <a:avLst/>
          </a:prstGeom>
        </p:spPr>
      </p:pic>
    </p:spTree>
    <p:extLst>
      <p:ext uri="{BB962C8B-B14F-4D97-AF65-F5344CB8AC3E}">
        <p14:creationId xmlns:p14="http://schemas.microsoft.com/office/powerpoint/2010/main" val="36094467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2A3DE2-AD5F-694D-8D12-432EF759645F}"/>
              </a:ext>
            </a:extLst>
          </p:cNvPr>
          <p:cNvSpPr txBox="1"/>
          <p:nvPr/>
        </p:nvSpPr>
        <p:spPr>
          <a:xfrm>
            <a:off x="647700" y="269080"/>
            <a:ext cx="3733800" cy="2323713"/>
          </a:xfrm>
          <a:prstGeom prst="rect">
            <a:avLst/>
          </a:prstGeom>
          <a:noFill/>
        </p:spPr>
        <p:txBody>
          <a:bodyPr wrap="square" rtlCol="0">
            <a:spAutoFit/>
          </a:bodyPr>
          <a:lstStyle/>
          <a:p>
            <a:r>
              <a:rPr lang="en-US" sz="900" dirty="0">
                <a:solidFill>
                  <a:srgbClr val="002060"/>
                </a:solidFill>
              </a:rPr>
              <a:t>The author(s) of </a:t>
            </a:r>
            <a:r>
              <a:rPr lang="en-US" sz="900" i="1" dirty="0" err="1">
                <a:solidFill>
                  <a:srgbClr val="002060"/>
                </a:solidFill>
              </a:rPr>
              <a:t>Eikhah</a:t>
            </a:r>
            <a:r>
              <a:rPr lang="en-US" sz="900" i="1" dirty="0">
                <a:solidFill>
                  <a:srgbClr val="002060"/>
                </a:solidFill>
              </a:rPr>
              <a:t> </a:t>
            </a:r>
            <a:r>
              <a:rPr lang="en-US" sz="900" dirty="0">
                <a:solidFill>
                  <a:srgbClr val="002060"/>
                </a:solidFill>
              </a:rPr>
              <a:t>(traditionally Jeremiah) believed that what happened to Jerusalem expressed divine judgment. For our ancestors, the choice was either that the destruction was God’s punishment, or that God no longer cared about them. </a:t>
            </a:r>
          </a:p>
          <a:p>
            <a:endParaRPr lang="en-US" sz="500" dirty="0">
              <a:solidFill>
                <a:srgbClr val="002060"/>
              </a:solidFill>
            </a:endParaRPr>
          </a:p>
          <a:p>
            <a:r>
              <a:rPr lang="en-US" sz="900" dirty="0">
                <a:solidFill>
                  <a:srgbClr val="002060"/>
                </a:solidFill>
              </a:rPr>
              <a:t>Even though </a:t>
            </a:r>
            <a:r>
              <a:rPr lang="en-US" sz="900" i="1" dirty="0" err="1">
                <a:solidFill>
                  <a:srgbClr val="002060"/>
                </a:solidFill>
              </a:rPr>
              <a:t>Eikhah</a:t>
            </a:r>
            <a:r>
              <a:rPr lang="en-US" sz="900" i="1" dirty="0">
                <a:solidFill>
                  <a:srgbClr val="002060"/>
                </a:solidFill>
              </a:rPr>
              <a:t> </a:t>
            </a:r>
            <a:r>
              <a:rPr lang="en-US" sz="900" dirty="0">
                <a:solidFill>
                  <a:srgbClr val="002060"/>
                </a:solidFill>
              </a:rPr>
              <a:t>sounds like it’s about God punishing us, it’s not really a theodicy, a justification that explains why evil happens. Rather, it expresses the hope that tragedy proves that God cares about us, instead of proving the opposite. It is easy to imagine people choosing a punishing God over an uncaring God (though the latter possibility is also suggested in the last verse of </a:t>
            </a:r>
            <a:r>
              <a:rPr lang="en-US" sz="900" i="1" dirty="0" err="1">
                <a:solidFill>
                  <a:srgbClr val="002060"/>
                </a:solidFill>
              </a:rPr>
              <a:t>Eikhah</a:t>
            </a:r>
            <a:r>
              <a:rPr lang="en-US" sz="900" dirty="0">
                <a:solidFill>
                  <a:srgbClr val="002060"/>
                </a:solidFill>
              </a:rPr>
              <a:t>). </a:t>
            </a:r>
          </a:p>
          <a:p>
            <a:endParaRPr lang="en-US" sz="500" dirty="0">
              <a:solidFill>
                <a:srgbClr val="002060"/>
              </a:solidFill>
            </a:endParaRPr>
          </a:p>
          <a:p>
            <a:r>
              <a:rPr lang="en-US" sz="900" dirty="0">
                <a:solidFill>
                  <a:srgbClr val="002060"/>
                </a:solidFill>
              </a:rPr>
              <a:t>The real theology of </a:t>
            </a:r>
            <a:r>
              <a:rPr lang="en-US" sz="900" i="1" dirty="0" err="1">
                <a:solidFill>
                  <a:srgbClr val="002060"/>
                </a:solidFill>
              </a:rPr>
              <a:t>Eikhah</a:t>
            </a:r>
            <a:r>
              <a:rPr lang="en-US" sz="900" i="1" dirty="0">
                <a:solidFill>
                  <a:srgbClr val="002060"/>
                </a:solidFill>
              </a:rPr>
              <a:t> </a:t>
            </a:r>
            <a:r>
              <a:rPr lang="en-US" sz="900" dirty="0">
                <a:solidFill>
                  <a:srgbClr val="002060"/>
                </a:solidFill>
              </a:rPr>
              <a:t>is summed up in the verse, “What can I compare to you, daughter Jerusalem, that I may comfort you?” (2:13) What images, what words, can help people bear the memory of tragedy? The poet is willing to say whatever is needed to enable the people to find meaning. </a:t>
            </a:r>
          </a:p>
        </p:txBody>
      </p:sp>
      <p:sp>
        <p:nvSpPr>
          <p:cNvPr id="7" name="TextBox 6">
            <a:extLst>
              <a:ext uri="{FF2B5EF4-FFF2-40B4-BE49-F238E27FC236}">
                <a16:creationId xmlns:a16="http://schemas.microsoft.com/office/drawing/2014/main" id="{80B99460-0F2B-0045-943B-872F485822C7}"/>
              </a:ext>
            </a:extLst>
          </p:cNvPr>
          <p:cNvSpPr txBox="1"/>
          <p:nvPr/>
        </p:nvSpPr>
        <p:spPr>
          <a:xfrm>
            <a:off x="1066800" y="2645311"/>
            <a:ext cx="2819400" cy="1323439"/>
          </a:xfrm>
          <a:prstGeom prst="rect">
            <a:avLst/>
          </a:prstGeom>
          <a:noFill/>
          <a:ln>
            <a:solidFill>
              <a:schemeClr val="accent5">
                <a:lumMod val="50000"/>
              </a:schemeClr>
            </a:solidFill>
          </a:ln>
        </p:spPr>
        <p:txBody>
          <a:bodyPr wrap="square" rtlCol="0">
            <a:spAutoFit/>
          </a:bodyPr>
          <a:lstStyle/>
          <a:p>
            <a:pPr algn="ctr"/>
            <a:r>
              <a:rPr lang="en-US" sz="1000" dirty="0">
                <a:solidFill>
                  <a:schemeClr val="accent3">
                    <a:lumMod val="50000"/>
                  </a:schemeClr>
                </a:solidFill>
              </a:rPr>
              <a:t>Find more </a:t>
            </a:r>
            <a:r>
              <a:rPr lang="en-US" sz="1000" i="1" dirty="0">
                <a:solidFill>
                  <a:schemeClr val="accent3">
                    <a:lumMod val="50000"/>
                  </a:schemeClr>
                </a:solidFill>
              </a:rPr>
              <a:t>Tisha </a:t>
            </a:r>
            <a:r>
              <a:rPr lang="en-US" sz="1000" i="1" dirty="0" err="1">
                <a:solidFill>
                  <a:schemeClr val="accent3">
                    <a:lumMod val="50000"/>
                  </a:schemeClr>
                </a:solidFill>
              </a:rPr>
              <a:t>B’Av</a:t>
            </a:r>
            <a:r>
              <a:rPr lang="en-US" sz="1000" i="1" dirty="0">
                <a:solidFill>
                  <a:schemeClr val="accent3">
                    <a:lumMod val="50000"/>
                  </a:schemeClr>
                </a:solidFill>
              </a:rPr>
              <a:t> </a:t>
            </a:r>
            <a:r>
              <a:rPr lang="en-US" sz="1000" dirty="0">
                <a:solidFill>
                  <a:schemeClr val="accent3">
                    <a:lumMod val="50000"/>
                  </a:schemeClr>
                </a:solidFill>
              </a:rPr>
              <a:t>resources, interpretations, teachings, and songs, go to: </a:t>
            </a:r>
            <a:r>
              <a:rPr lang="en-US" sz="1000" dirty="0">
                <a:solidFill>
                  <a:schemeClr val="accent3">
                    <a:lumMod val="50000"/>
                  </a:schemeClr>
                </a:solidFill>
                <a:hlinkClick r:id="rId3"/>
              </a:rPr>
              <a:t>http://neohasid.org/zman/tisha_bav/</a:t>
            </a:r>
            <a:r>
              <a:rPr lang="en-US" sz="1000" dirty="0">
                <a:solidFill>
                  <a:schemeClr val="accent3">
                    <a:lumMod val="50000"/>
                  </a:schemeClr>
                </a:solidFill>
              </a:rPr>
              <a:t> </a:t>
            </a:r>
            <a:r>
              <a:rPr lang="en-US" sz="1000" dirty="0">
                <a:solidFill>
                  <a:schemeClr val="accent6">
                    <a:lumMod val="75000"/>
                  </a:schemeClr>
                </a:solidFill>
                <a:hlinkClick r:id="rId4"/>
              </a:rPr>
              <a:t>http://theshalomcenter.org/node/1733</a:t>
            </a:r>
            <a:r>
              <a:rPr lang="en-US" sz="1000" dirty="0">
                <a:solidFill>
                  <a:schemeClr val="accent6">
                    <a:lumMod val="75000"/>
                  </a:schemeClr>
                </a:solidFill>
              </a:rPr>
              <a:t> </a:t>
            </a:r>
          </a:p>
          <a:p>
            <a:pPr algn="ctr"/>
            <a:r>
              <a:rPr lang="en-US" sz="1000" dirty="0">
                <a:solidFill>
                  <a:schemeClr val="accent6">
                    <a:lumMod val="75000"/>
                  </a:schemeClr>
                </a:solidFill>
              </a:rPr>
              <a:t> </a:t>
            </a:r>
          </a:p>
          <a:p>
            <a:pPr algn="ctr"/>
            <a:r>
              <a:rPr lang="en-US" sz="1000" dirty="0">
                <a:solidFill>
                  <a:schemeClr val="accent6">
                    <a:lumMod val="75000"/>
                  </a:schemeClr>
                </a:solidFill>
              </a:rPr>
              <a:t>Count from </a:t>
            </a:r>
            <a:r>
              <a:rPr lang="en-US" sz="1000" dirty="0" err="1">
                <a:solidFill>
                  <a:schemeClr val="accent6">
                    <a:lumMod val="75000"/>
                  </a:schemeClr>
                </a:solidFill>
              </a:rPr>
              <a:t>Malkhut</a:t>
            </a:r>
            <a:r>
              <a:rPr lang="en-US" sz="1000" dirty="0">
                <a:solidFill>
                  <a:schemeClr val="accent6">
                    <a:lumMod val="75000"/>
                  </a:schemeClr>
                </a:solidFill>
              </a:rPr>
              <a:t> to </a:t>
            </a:r>
            <a:r>
              <a:rPr lang="en-US" sz="1000" dirty="0" err="1">
                <a:solidFill>
                  <a:schemeClr val="accent6">
                    <a:lumMod val="75000"/>
                  </a:schemeClr>
                </a:solidFill>
              </a:rPr>
              <a:t>Chesed</a:t>
            </a:r>
            <a:r>
              <a:rPr lang="en-US" sz="1000" dirty="0">
                <a:solidFill>
                  <a:schemeClr val="accent6">
                    <a:lumMod val="75000"/>
                  </a:schemeClr>
                </a:solidFill>
              </a:rPr>
              <a:t> from Friday night to Rosh Hashanah – get the app: </a:t>
            </a:r>
            <a:r>
              <a:rPr lang="en-US" sz="1000" dirty="0" err="1">
                <a:solidFill>
                  <a:schemeClr val="accent6">
                    <a:lumMod val="75000"/>
                  </a:schemeClr>
                </a:solidFill>
              </a:rPr>
              <a:t>neohasid.org</a:t>
            </a:r>
            <a:r>
              <a:rPr lang="en-US" sz="1000" dirty="0">
                <a:solidFill>
                  <a:schemeClr val="accent6">
                    <a:lumMod val="75000"/>
                  </a:schemeClr>
                </a:solidFill>
              </a:rPr>
              <a:t>/</a:t>
            </a:r>
            <a:r>
              <a:rPr lang="en-US" sz="1000" dirty="0" err="1">
                <a:solidFill>
                  <a:schemeClr val="accent6">
                    <a:lumMod val="75000"/>
                  </a:schemeClr>
                </a:solidFill>
              </a:rPr>
              <a:t>omer</a:t>
            </a:r>
            <a:r>
              <a:rPr lang="en-US" sz="1000" dirty="0">
                <a:solidFill>
                  <a:schemeClr val="accent6">
                    <a:lumMod val="75000"/>
                  </a:schemeClr>
                </a:solidFill>
              </a:rPr>
              <a:t>/apps/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131B8F-E7D0-8943-B90E-CF77EFEC34F8}"/>
              </a:ext>
            </a:extLst>
          </p:cNvPr>
          <p:cNvSpPr txBox="1"/>
          <p:nvPr/>
        </p:nvSpPr>
        <p:spPr>
          <a:xfrm>
            <a:off x="685800" y="155575"/>
            <a:ext cx="3886200" cy="3662541"/>
          </a:xfrm>
          <a:prstGeom prst="rect">
            <a:avLst/>
          </a:prstGeom>
          <a:noFill/>
        </p:spPr>
        <p:txBody>
          <a:bodyPr wrap="square" rtlCol="0">
            <a:spAutoFit/>
          </a:bodyPr>
          <a:lstStyle/>
          <a:p>
            <a:r>
              <a:rPr lang="en-US" sz="800" dirty="0"/>
              <a:t>“The Hope of How” - By </a:t>
            </a:r>
            <a:r>
              <a:rPr lang="en-US" sz="800" dirty="0">
                <a:hlinkClick r:id="rId2" tooltip="Yehudah Webster"/>
              </a:rPr>
              <a:t>Yehudah Webster</a:t>
            </a:r>
            <a:r>
              <a:rPr lang="en-US" sz="800" dirty="0"/>
              <a:t> &amp; </a:t>
            </a:r>
            <a:r>
              <a:rPr lang="en-US" sz="800" dirty="0">
                <a:hlinkClick r:id="rId3" tooltip="Zahara Zahav"/>
              </a:rPr>
              <a:t>Zahara Zahav</a:t>
            </a:r>
            <a:endParaRPr lang="en-US" sz="800" dirty="0"/>
          </a:p>
          <a:p>
            <a:r>
              <a:rPr lang="en-US" sz="800" dirty="0"/>
              <a:t>(via Detroit Jews for Justice)</a:t>
            </a:r>
          </a:p>
          <a:p>
            <a:endParaRPr lang="en-US" sz="800" dirty="0"/>
          </a:p>
          <a:p>
            <a:r>
              <a:rPr lang="en-US" sz="800" dirty="0"/>
              <a:t>“My insides are churning”</a:t>
            </a:r>
            <a:br>
              <a:rPr lang="en-US" sz="800" dirty="0"/>
            </a:br>
            <a:r>
              <a:rPr lang="en-US" sz="800" dirty="0"/>
              <a:t>A most sacred home, in flames, deemed worthless, disposable; How? </a:t>
            </a:r>
            <a:r>
              <a:rPr lang="en-US" sz="800" dirty="0" err="1"/>
              <a:t>Eikhah</a:t>
            </a:r>
            <a:r>
              <a:rPr lang="en-US" sz="800" dirty="0"/>
              <a:t>?</a:t>
            </a:r>
            <a:br>
              <a:rPr lang="en-US" sz="800" dirty="0"/>
            </a:br>
            <a:r>
              <a:rPr lang="en-US" sz="800" dirty="0"/>
              <a:t>A pastor and worshipers slain, heads bowed, in the sanctuary; How?</a:t>
            </a:r>
            <a:br>
              <a:rPr lang="en-US" sz="800" dirty="0"/>
            </a:br>
            <a:r>
              <a:rPr lang="en-US" sz="800" dirty="0"/>
              <a:t>A mother sits in the street where her son’s soul was poured out; How?</a:t>
            </a:r>
            <a:br>
              <a:rPr lang="en-US" sz="800" dirty="0"/>
            </a:br>
            <a:r>
              <a:rPr lang="en-US" sz="800" dirty="0"/>
              <a:t>A world turns its back again, again, again – there is none to comfort her; How?</a:t>
            </a:r>
            <a:br>
              <a:rPr lang="en-US" sz="800" dirty="0"/>
            </a:br>
            <a:r>
              <a:rPr lang="en-US" sz="800" dirty="0"/>
              <a:t>A people shown their Black bodies, tears, families do not matter; How?</a:t>
            </a:r>
            <a:br>
              <a:rPr lang="en-US" sz="800" dirty="0"/>
            </a:br>
            <a:r>
              <a:rPr lang="en-US" sz="800" dirty="0"/>
              <a:t>How have we fallen to such disgrace?</a:t>
            </a:r>
            <a:br>
              <a:rPr lang="en-US" sz="800" dirty="0"/>
            </a:br>
            <a:r>
              <a:rPr lang="en-US" sz="800" dirty="0"/>
              <a:t>How long will we slink away from justice?</a:t>
            </a:r>
            <a:br>
              <a:rPr lang="en-US" sz="800" dirty="0"/>
            </a:br>
            <a:r>
              <a:rPr lang="en-US" sz="800" dirty="0"/>
              <a:t>How do we allow?</a:t>
            </a:r>
          </a:p>
          <a:p>
            <a:r>
              <a:rPr lang="en-US" sz="800" dirty="0"/>
              <a:t>How do we hope?</a:t>
            </a:r>
            <a:br>
              <a:rPr lang="en-US" sz="800" dirty="0"/>
            </a:br>
            <a:r>
              <a:rPr lang="en-US" sz="800" dirty="0"/>
              <a:t>How do we dance when so heavy with grief?</a:t>
            </a:r>
            <a:br>
              <a:rPr lang="en-US" sz="800" dirty="0"/>
            </a:br>
            <a:r>
              <a:rPr lang="en-US" sz="800" dirty="0"/>
              <a:t>How do we turn to face each other?</a:t>
            </a:r>
            <a:br>
              <a:rPr lang="en-US" sz="800" dirty="0"/>
            </a:br>
            <a:r>
              <a:rPr lang="en-US" sz="800" dirty="0"/>
              <a:t>A woman climbs where no one dared, tears down a flag of hatred; How?</a:t>
            </a:r>
            <a:br>
              <a:rPr lang="en-US" sz="800" dirty="0"/>
            </a:br>
            <a:r>
              <a:rPr lang="en-US" sz="800" dirty="0"/>
              <a:t>A mother refuses to back down, power yields to her demands; How?</a:t>
            </a:r>
            <a:br>
              <a:rPr lang="en-US" sz="800" dirty="0"/>
            </a:br>
            <a:r>
              <a:rPr lang="en-US" sz="800" dirty="0"/>
              <a:t>A wave of clergy rise up to meet resounding call for a different world; How?</a:t>
            </a:r>
            <a:br>
              <a:rPr lang="en-US" sz="800" dirty="0"/>
            </a:br>
            <a:r>
              <a:rPr lang="en-US" sz="800" dirty="0"/>
              <a:t>A movement plants seeds everywhere, sprouts flowers over burial ground; How?</a:t>
            </a:r>
            <a:br>
              <a:rPr lang="en-US" sz="800" dirty="0"/>
            </a:br>
            <a:r>
              <a:rPr lang="en-US" sz="800" dirty="0"/>
              <a:t>A black man’s cry, “I can’t breathe” amplified in the streets for all to hear; How?</a:t>
            </a:r>
          </a:p>
          <a:p>
            <a:r>
              <a:rPr lang="en-US" sz="800" dirty="0"/>
              <a:t>With this hope we pray that we do not reach the point of total destruction</a:t>
            </a:r>
            <a:br>
              <a:rPr lang="en-US" sz="800" dirty="0"/>
            </a:br>
            <a:r>
              <a:rPr lang="en-US" sz="800" dirty="0"/>
              <a:t>We pray that we desist from senseless hatred and brutality</a:t>
            </a:r>
            <a:br>
              <a:rPr lang="en-US" sz="800" dirty="0"/>
            </a:br>
            <a:r>
              <a:rPr lang="en-US" sz="800" dirty="0"/>
              <a:t>That sacred places remain holy, unstained from the blood of racism</a:t>
            </a:r>
            <a:br>
              <a:rPr lang="en-US" sz="800" dirty="0"/>
            </a:br>
            <a:r>
              <a:rPr lang="en-US" sz="800" dirty="0"/>
              <a:t>That we do not repeat the mistakes of our ancestors, taking instead honest account of our obligations</a:t>
            </a:r>
            <a:br>
              <a:rPr lang="en-US" sz="800" dirty="0"/>
            </a:br>
            <a:r>
              <a:rPr lang="en-US" sz="800" dirty="0"/>
              <a:t>May community, allyship and love forge new bridges of understanding and trust</a:t>
            </a:r>
            <a:br>
              <a:rPr lang="en-US" sz="800" dirty="0"/>
            </a:br>
            <a:r>
              <a:rPr lang="en-US" sz="800" dirty="0"/>
              <a:t>That we continue to hope and believe in each other</a:t>
            </a:r>
            <a:br>
              <a:rPr lang="en-US" sz="800" dirty="0"/>
            </a:br>
            <a:r>
              <a:rPr lang="en-US" sz="800" dirty="0"/>
              <a:t>Demanding as one that black lives truly do matter</a:t>
            </a:r>
            <a:br>
              <a:rPr lang="en-US" sz="800" dirty="0"/>
            </a:br>
            <a:r>
              <a:rPr lang="en-US" sz="800" dirty="0"/>
              <a:t>All these things we pray in solidarity together</a:t>
            </a:r>
            <a:endParaRPr lang="en-US" dirty="0"/>
          </a:p>
        </p:txBody>
      </p:sp>
    </p:spTree>
    <p:extLst>
      <p:ext uri="{BB962C8B-B14F-4D97-AF65-F5344CB8AC3E}">
        <p14:creationId xmlns:p14="http://schemas.microsoft.com/office/powerpoint/2010/main" val="1089497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87B816-A2F4-2B4B-92B4-52CFD506E388}"/>
              </a:ext>
            </a:extLst>
          </p:cNvPr>
          <p:cNvSpPr txBox="1"/>
          <p:nvPr/>
        </p:nvSpPr>
        <p:spPr>
          <a:xfrm>
            <a:off x="800100" y="338307"/>
            <a:ext cx="3581400" cy="784830"/>
          </a:xfrm>
          <a:prstGeom prst="rect">
            <a:avLst/>
          </a:prstGeom>
          <a:noFill/>
        </p:spPr>
        <p:txBody>
          <a:bodyPr wrap="square" rtlCol="0">
            <a:spAutoFit/>
          </a:bodyPr>
          <a:lstStyle/>
          <a:p>
            <a:r>
              <a:rPr lang="en-US" sz="900" dirty="0">
                <a:solidFill>
                  <a:schemeClr val="accent2">
                    <a:lumMod val="50000"/>
                  </a:schemeClr>
                </a:solidFill>
              </a:rPr>
              <a:t>In ancient times, people believed that the Temple existed to promote fertility and abundance. Temple rituals were performed for the sake of the land and for all life, not just for the Jews or even for all humanity. The Temple’s purpose had already been destroyed by the way people treated the land.</a:t>
            </a:r>
          </a:p>
        </p:txBody>
      </p:sp>
      <p:sp>
        <p:nvSpPr>
          <p:cNvPr id="7" name="TextBox 6">
            <a:extLst>
              <a:ext uri="{FF2B5EF4-FFF2-40B4-BE49-F238E27FC236}">
                <a16:creationId xmlns:a16="http://schemas.microsoft.com/office/drawing/2014/main" id="{B2A98BB6-DAF8-F246-BADC-A57A969944BC}"/>
              </a:ext>
            </a:extLst>
          </p:cNvPr>
          <p:cNvSpPr txBox="1"/>
          <p:nvPr/>
        </p:nvSpPr>
        <p:spPr>
          <a:xfrm>
            <a:off x="800100" y="1123137"/>
            <a:ext cx="3581400" cy="784830"/>
          </a:xfrm>
          <a:prstGeom prst="rect">
            <a:avLst/>
          </a:prstGeom>
          <a:noFill/>
        </p:spPr>
        <p:txBody>
          <a:bodyPr wrap="square" rtlCol="0">
            <a:spAutoFit/>
          </a:bodyPr>
          <a:lstStyle/>
          <a:p>
            <a:r>
              <a:rPr lang="en-US" sz="900" dirty="0">
                <a:solidFill>
                  <a:schemeClr val="accent2">
                    <a:lumMod val="50000"/>
                  </a:schemeClr>
                </a:solidFill>
              </a:rPr>
              <a:t>There is related way to understand the destruction of Jerusalem. According to Jeremiah, the reason for the exile was that Israel did not let the land rest every seven years after they entered the land. (II Chron. 36:21) Since 490 years had passed without a sabbatical year</a:t>
            </a:r>
            <a:r>
              <a:rPr lang="en-US" sz="900" i="1" dirty="0">
                <a:solidFill>
                  <a:schemeClr val="accent2">
                    <a:lumMod val="50000"/>
                  </a:schemeClr>
                </a:solidFill>
              </a:rPr>
              <a:t>, </a:t>
            </a:r>
            <a:r>
              <a:rPr lang="en-US" sz="900" dirty="0">
                <a:solidFill>
                  <a:schemeClr val="accent2">
                    <a:lumMod val="50000"/>
                  </a:schemeClr>
                </a:solidFill>
              </a:rPr>
              <a:t>Israel had to go into exile for 70 years. </a:t>
            </a:r>
          </a:p>
        </p:txBody>
      </p:sp>
      <p:sp>
        <p:nvSpPr>
          <p:cNvPr id="9" name="TextBox 8">
            <a:extLst>
              <a:ext uri="{FF2B5EF4-FFF2-40B4-BE49-F238E27FC236}">
                <a16:creationId xmlns:a16="http://schemas.microsoft.com/office/drawing/2014/main" id="{F1A5EC08-6220-744C-9B0F-DCCC17FF17EE}"/>
              </a:ext>
            </a:extLst>
          </p:cNvPr>
          <p:cNvSpPr txBox="1"/>
          <p:nvPr/>
        </p:nvSpPr>
        <p:spPr>
          <a:xfrm>
            <a:off x="723900" y="2060783"/>
            <a:ext cx="3657600" cy="553998"/>
          </a:xfrm>
          <a:prstGeom prst="rect">
            <a:avLst/>
          </a:prstGeom>
          <a:noFill/>
          <a:ln>
            <a:solidFill>
              <a:schemeClr val="accent2">
                <a:lumMod val="50000"/>
              </a:schemeClr>
            </a:solidFill>
          </a:ln>
        </p:spPr>
        <p:txBody>
          <a:bodyPr wrap="square" rtlCol="0">
            <a:spAutoFit/>
          </a:bodyPr>
          <a:lstStyle/>
          <a:p>
            <a:r>
              <a:rPr lang="en-US" sz="1000" dirty="0">
                <a:solidFill>
                  <a:schemeClr val="accent2">
                    <a:lumMod val="75000"/>
                  </a:schemeClr>
                </a:solidFill>
              </a:rPr>
              <a:t>Should people be exiled from their homes? Where should we stand in the struggle for East Jerusalem. Read: </a:t>
            </a:r>
            <a:r>
              <a:rPr lang="en-US" sz="1000" dirty="0">
                <a:solidFill>
                  <a:schemeClr val="accent2">
                    <a:lumMod val="75000"/>
                  </a:schemeClr>
                </a:solidFill>
                <a:hlinkClick r:id="rId3"/>
              </a:rPr>
              <a:t>neohasid.org/</a:t>
            </a:r>
            <a:r>
              <a:rPr lang="en-US" sz="1000">
                <a:solidFill>
                  <a:schemeClr val="accent2">
                    <a:lumMod val="75000"/>
                  </a:schemeClr>
                </a:solidFill>
                <a:hlinkClick r:id="rId3"/>
              </a:rPr>
              <a:t>Sumarin</a:t>
            </a:r>
            <a:r>
              <a:rPr lang="en-US" sz="1000" dirty="0">
                <a:solidFill>
                  <a:schemeClr val="accent2">
                    <a:lumMod val="75000"/>
                  </a:schemeClr>
                </a:solidFill>
                <a:hlinkClick r:id="rId3"/>
              </a:rPr>
              <a:t>/</a:t>
            </a:r>
            <a:r>
              <a:rPr lang="en-US" sz="1000" dirty="0">
                <a:solidFill>
                  <a:schemeClr val="accent2">
                    <a:lumMod val="75000"/>
                  </a:schemeClr>
                </a:solidFill>
              </a:rPr>
              <a:t> to learn more.</a:t>
            </a:r>
            <a:endParaRPr lang="en-US" sz="1000" dirty="0"/>
          </a:p>
        </p:txBody>
      </p:sp>
      <p:sp>
        <p:nvSpPr>
          <p:cNvPr id="10" name="TextBox 9">
            <a:extLst>
              <a:ext uri="{FF2B5EF4-FFF2-40B4-BE49-F238E27FC236}">
                <a16:creationId xmlns:a16="http://schemas.microsoft.com/office/drawing/2014/main" id="{22DB06AA-FFAC-6A49-B670-E40A40973B68}"/>
              </a:ext>
            </a:extLst>
          </p:cNvPr>
          <p:cNvSpPr txBox="1"/>
          <p:nvPr/>
        </p:nvSpPr>
        <p:spPr>
          <a:xfrm>
            <a:off x="952500" y="2873010"/>
            <a:ext cx="3276600" cy="646331"/>
          </a:xfrm>
          <a:prstGeom prst="rect">
            <a:avLst/>
          </a:prstGeom>
          <a:noFill/>
        </p:spPr>
        <p:txBody>
          <a:bodyPr wrap="square" rtlCol="0">
            <a:spAutoFit/>
          </a:bodyPr>
          <a:lstStyle/>
          <a:p>
            <a:r>
              <a:rPr lang="en-US" sz="1200" dirty="0"/>
              <a:t>To make a donation to support this work: go to </a:t>
            </a:r>
            <a:r>
              <a:rPr lang="en-US" sz="1200" dirty="0">
                <a:hlinkClick r:id="rId4"/>
              </a:rPr>
              <a:t>www.neohasid.org/contribute-laments.html</a:t>
            </a:r>
            <a:r>
              <a:rPr lang="en-US" sz="1200" dirty="0"/>
              <a:t> </a:t>
            </a:r>
          </a:p>
          <a:p>
            <a:r>
              <a:rPr lang="en-US" sz="1200" dirty="0"/>
              <a:t>or send via </a:t>
            </a:r>
            <a:r>
              <a:rPr lang="en-US" sz="1200" dirty="0" err="1"/>
              <a:t>venmo</a:t>
            </a:r>
            <a:r>
              <a:rPr lang="en-US" sz="1200" dirty="0"/>
              <a:t> to David-RM-Seidenberg</a:t>
            </a:r>
          </a:p>
        </p:txBody>
      </p:sp>
    </p:spTree>
    <p:extLst>
      <p:ext uri="{BB962C8B-B14F-4D97-AF65-F5344CB8AC3E}">
        <p14:creationId xmlns:p14="http://schemas.microsoft.com/office/powerpoint/2010/main" val="533366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C7E901-D9E5-B044-8647-584DF0ACFACA}"/>
              </a:ext>
            </a:extLst>
          </p:cNvPr>
          <p:cNvSpPr txBox="1"/>
          <p:nvPr/>
        </p:nvSpPr>
        <p:spPr>
          <a:xfrm>
            <a:off x="647700" y="2441575"/>
            <a:ext cx="3733800" cy="1061829"/>
          </a:xfrm>
          <a:prstGeom prst="rect">
            <a:avLst/>
          </a:prstGeom>
          <a:noFill/>
        </p:spPr>
        <p:txBody>
          <a:bodyPr wrap="square" rtlCol="0">
            <a:spAutoFit/>
          </a:bodyPr>
          <a:lstStyle/>
          <a:p>
            <a:r>
              <a:rPr lang="en-US" sz="900" dirty="0">
                <a:solidFill>
                  <a:schemeClr val="accent2">
                    <a:lumMod val="50000"/>
                  </a:schemeClr>
                </a:solidFill>
              </a:rPr>
              <a:t>We can expect more wars over resources, as well as people leave areas that have flooded or become deserts, and as climate change puts more pressure on our ecosystems and our social systems. We need all the spiritual resources we can muster to stay open to the humanity of the refugee and the stranger while also taking care of each other. </a:t>
            </a:r>
            <a:r>
              <a:rPr lang="en-US" sz="900" i="1" dirty="0" err="1">
                <a:solidFill>
                  <a:schemeClr val="accent2">
                    <a:lumMod val="50000"/>
                  </a:schemeClr>
                </a:solidFill>
              </a:rPr>
              <a:t>Eikhah</a:t>
            </a:r>
            <a:r>
              <a:rPr lang="en-US" sz="900" i="1" dirty="0">
                <a:solidFill>
                  <a:schemeClr val="accent2">
                    <a:lumMod val="50000"/>
                  </a:schemeClr>
                </a:solidFill>
              </a:rPr>
              <a:t> </a:t>
            </a:r>
            <a:r>
              <a:rPr lang="en-US" sz="900" dirty="0">
                <a:solidFill>
                  <a:schemeClr val="accent2">
                    <a:lumMod val="50000"/>
                  </a:schemeClr>
                </a:solidFill>
              </a:rPr>
              <a:t>is an invitation to move towards justice for all people, for all species, and for the land herself. </a:t>
            </a:r>
          </a:p>
        </p:txBody>
      </p:sp>
      <p:sp>
        <p:nvSpPr>
          <p:cNvPr id="4" name="TextBox 3">
            <a:extLst>
              <a:ext uri="{FF2B5EF4-FFF2-40B4-BE49-F238E27FC236}">
                <a16:creationId xmlns:a16="http://schemas.microsoft.com/office/drawing/2014/main" id="{952A3DE2-AD5F-694D-8D12-432EF759645F}"/>
              </a:ext>
            </a:extLst>
          </p:cNvPr>
          <p:cNvSpPr txBox="1"/>
          <p:nvPr/>
        </p:nvSpPr>
        <p:spPr>
          <a:xfrm>
            <a:off x="647700" y="389145"/>
            <a:ext cx="3733800" cy="507831"/>
          </a:xfrm>
          <a:prstGeom prst="rect">
            <a:avLst/>
          </a:prstGeom>
          <a:noFill/>
        </p:spPr>
        <p:txBody>
          <a:bodyPr wrap="square" rtlCol="0">
            <a:spAutoFit/>
          </a:bodyPr>
          <a:lstStyle/>
          <a:p>
            <a:r>
              <a:rPr lang="en-US" sz="900" dirty="0">
                <a:solidFill>
                  <a:schemeClr val="accent3">
                    <a:lumMod val="50000"/>
                  </a:schemeClr>
                </a:solidFill>
              </a:rPr>
              <a:t>This Creation is compared to a sacred Temple (</a:t>
            </a:r>
            <a:r>
              <a:rPr lang="en-US" sz="900" i="1" dirty="0" err="1">
                <a:solidFill>
                  <a:schemeClr val="accent3">
                    <a:lumMod val="50000"/>
                  </a:schemeClr>
                </a:solidFill>
              </a:rPr>
              <a:t>Tanchuma</a:t>
            </a:r>
            <a:r>
              <a:rPr lang="en-US" sz="900" i="1" dirty="0">
                <a:solidFill>
                  <a:schemeClr val="accent3">
                    <a:lumMod val="50000"/>
                  </a:schemeClr>
                </a:solidFill>
              </a:rPr>
              <a:t> </a:t>
            </a:r>
            <a:r>
              <a:rPr lang="en-US" sz="900" i="1" dirty="0" err="1">
                <a:solidFill>
                  <a:schemeClr val="accent3">
                    <a:lumMod val="50000"/>
                  </a:schemeClr>
                </a:solidFill>
              </a:rPr>
              <a:t>Pekudei</a:t>
            </a:r>
            <a:r>
              <a:rPr lang="en-US" sz="900" i="1" dirty="0">
                <a:solidFill>
                  <a:schemeClr val="accent3">
                    <a:lumMod val="50000"/>
                  </a:schemeClr>
                </a:solidFill>
              </a:rPr>
              <a:t>, </a:t>
            </a:r>
            <a:r>
              <a:rPr lang="en-US" sz="900" i="1" dirty="0" err="1">
                <a:solidFill>
                  <a:schemeClr val="accent3">
                    <a:lumMod val="50000"/>
                  </a:schemeClr>
                </a:solidFill>
              </a:rPr>
              <a:t>P’ri</a:t>
            </a:r>
            <a:r>
              <a:rPr lang="en-US" sz="900" i="1" dirty="0">
                <a:solidFill>
                  <a:schemeClr val="accent3">
                    <a:lumMod val="50000"/>
                  </a:schemeClr>
                </a:solidFill>
              </a:rPr>
              <a:t> </a:t>
            </a:r>
            <a:r>
              <a:rPr lang="en-US" sz="900" i="1" dirty="0" err="1">
                <a:solidFill>
                  <a:schemeClr val="accent3">
                    <a:lumMod val="50000"/>
                  </a:schemeClr>
                </a:solidFill>
              </a:rPr>
              <a:t>Eitz</a:t>
            </a:r>
            <a:r>
              <a:rPr lang="en-US" sz="900" i="1" dirty="0">
                <a:solidFill>
                  <a:schemeClr val="accent3">
                    <a:lumMod val="50000"/>
                  </a:schemeClr>
                </a:solidFill>
              </a:rPr>
              <a:t> </a:t>
            </a:r>
            <a:r>
              <a:rPr lang="en-US" sz="900" i="1" dirty="0" err="1">
                <a:solidFill>
                  <a:schemeClr val="accent3">
                    <a:lumMod val="50000"/>
                  </a:schemeClr>
                </a:solidFill>
              </a:rPr>
              <a:t>Hadar</a:t>
            </a:r>
            <a:r>
              <a:rPr lang="en-US" sz="900" dirty="0">
                <a:solidFill>
                  <a:schemeClr val="accent3">
                    <a:lumMod val="50000"/>
                  </a:schemeClr>
                </a:solidFill>
              </a:rPr>
              <a:t>). The Zohar teaches, “All who wound God’s works wound God’s image.”</a:t>
            </a:r>
          </a:p>
        </p:txBody>
      </p:sp>
      <p:sp>
        <p:nvSpPr>
          <p:cNvPr id="7" name="TextBox 6">
            <a:extLst>
              <a:ext uri="{FF2B5EF4-FFF2-40B4-BE49-F238E27FC236}">
                <a16:creationId xmlns:a16="http://schemas.microsoft.com/office/drawing/2014/main" id="{F1D8F5D6-C3BC-FB4A-845B-884801B310A5}"/>
              </a:ext>
            </a:extLst>
          </p:cNvPr>
          <p:cNvSpPr txBox="1"/>
          <p:nvPr/>
        </p:nvSpPr>
        <p:spPr>
          <a:xfrm>
            <a:off x="647700" y="993775"/>
            <a:ext cx="3733800" cy="1338828"/>
          </a:xfrm>
          <a:prstGeom prst="rect">
            <a:avLst/>
          </a:prstGeom>
          <a:noFill/>
        </p:spPr>
        <p:txBody>
          <a:bodyPr wrap="square" rtlCol="0">
            <a:spAutoFit/>
          </a:bodyPr>
          <a:lstStyle/>
          <a:p>
            <a:r>
              <a:rPr lang="en-US" sz="900" dirty="0">
                <a:solidFill>
                  <a:schemeClr val="accent2">
                    <a:lumMod val="50000"/>
                  </a:schemeClr>
                </a:solidFill>
              </a:rPr>
              <a:t>What happens when we ourselves tear down the Temple? We are living in an age when our ecological “sins” are coming home to roost. (Cantor Richard Kaplan’s </a:t>
            </a:r>
            <a:r>
              <a:rPr lang="en-US" sz="900" i="1" dirty="0" err="1">
                <a:solidFill>
                  <a:schemeClr val="accent2">
                    <a:lumMod val="50000"/>
                  </a:schemeClr>
                </a:solidFill>
              </a:rPr>
              <a:t>Kinah</a:t>
            </a:r>
            <a:r>
              <a:rPr lang="en-US" sz="900" i="1" dirty="0">
                <a:solidFill>
                  <a:schemeClr val="accent2">
                    <a:lumMod val="50000"/>
                  </a:schemeClr>
                </a:solidFill>
              </a:rPr>
              <a:t> </a:t>
            </a:r>
            <a:r>
              <a:rPr lang="en-US" sz="900" i="1" dirty="0" err="1">
                <a:solidFill>
                  <a:schemeClr val="accent2">
                    <a:lumMod val="50000"/>
                  </a:schemeClr>
                </a:solidFill>
              </a:rPr>
              <a:t>L’churban</a:t>
            </a:r>
            <a:r>
              <a:rPr lang="en-US" sz="900" i="1" dirty="0">
                <a:solidFill>
                  <a:schemeClr val="accent2">
                    <a:lumMod val="50000"/>
                  </a:schemeClr>
                </a:solidFill>
              </a:rPr>
              <a:t> Gan Eden, </a:t>
            </a:r>
            <a:r>
              <a:rPr lang="en-US" sz="900" dirty="0">
                <a:solidFill>
                  <a:schemeClr val="accent2">
                    <a:lumMod val="50000"/>
                  </a:schemeClr>
                </a:solidFill>
              </a:rPr>
              <a:t>on </a:t>
            </a:r>
            <a:r>
              <a:rPr lang="en-US" sz="900" dirty="0" err="1">
                <a:solidFill>
                  <a:schemeClr val="accent2">
                    <a:lumMod val="50000"/>
                  </a:schemeClr>
                </a:solidFill>
              </a:rPr>
              <a:t>neohasid.org</a:t>
            </a:r>
            <a:r>
              <a:rPr lang="en-US" sz="900" dirty="0">
                <a:solidFill>
                  <a:schemeClr val="accent2">
                    <a:lumMod val="50000"/>
                  </a:schemeClr>
                </a:solidFill>
              </a:rPr>
              <a:t>, can help you explore this theme.) The crises of this moment, however great they are, are child’s play compared to the disruption of the climate that we are causing by doubling the CO2 content of the atmosphere. When the Jerusalem Temple was destroyed, there were other lands to flee to. If we destroy the Temple that is this Earth, there will be no place to flee. </a:t>
            </a:r>
          </a:p>
        </p:txBody>
      </p:sp>
    </p:spTree>
    <p:extLst>
      <p:ext uri="{BB962C8B-B14F-4D97-AF65-F5344CB8AC3E}">
        <p14:creationId xmlns:p14="http://schemas.microsoft.com/office/powerpoint/2010/main" val="2741054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07FF22-25FC-7543-93F9-D9E6287BF26C}"/>
              </a:ext>
            </a:extLst>
          </p:cNvPr>
          <p:cNvSpPr txBox="1"/>
          <p:nvPr/>
        </p:nvSpPr>
        <p:spPr>
          <a:xfrm>
            <a:off x="990600" y="337770"/>
            <a:ext cx="3276600" cy="3293209"/>
          </a:xfrm>
          <a:prstGeom prst="rect">
            <a:avLst/>
          </a:prstGeom>
          <a:noFill/>
        </p:spPr>
        <p:txBody>
          <a:bodyPr wrap="square" rtlCol="0">
            <a:spAutoFit/>
          </a:bodyPr>
          <a:lstStyle/>
          <a:p>
            <a:r>
              <a:rPr lang="en-US" sz="900" i="1" dirty="0"/>
              <a:t>Laments </a:t>
            </a:r>
            <a:r>
              <a:rPr lang="en-US" sz="900" dirty="0"/>
              <a:t>©2020 (v.4.2.2) by David </a:t>
            </a:r>
            <a:r>
              <a:rPr lang="en-US" sz="900" dirty="0" err="1"/>
              <a:t>Mevorach</a:t>
            </a:r>
            <a:r>
              <a:rPr lang="en-US" sz="900" dirty="0"/>
              <a:t> Seidenberg. First published on </a:t>
            </a:r>
            <a:r>
              <a:rPr lang="en-US" sz="900" dirty="0" err="1"/>
              <a:t>neohasid.org</a:t>
            </a:r>
            <a:r>
              <a:rPr lang="en-US" sz="900" dirty="0"/>
              <a:t> in 2007, based on translations for the Aleph </a:t>
            </a:r>
            <a:r>
              <a:rPr lang="en-US" sz="900" dirty="0" err="1"/>
              <a:t>Kallah</a:t>
            </a:r>
            <a:r>
              <a:rPr lang="en-US" sz="900" dirty="0"/>
              <a:t> and National </a:t>
            </a:r>
            <a:r>
              <a:rPr lang="en-US" sz="900" dirty="0" err="1"/>
              <a:t>Havurah</a:t>
            </a:r>
            <a:r>
              <a:rPr lang="en-US" sz="900" dirty="0"/>
              <a:t> Institute in 2002 and 2003; translation begun 1993, completed in 2018. Layout based on 2003 design by Mark Frydenberg. For print versions: this work contains the sacred name in Hebrew for God. Please do not destroy or dispose of improperly. Download this translation in pdf booklet format from: </a:t>
            </a:r>
            <a:r>
              <a:rPr lang="en-US" sz="900" dirty="0">
                <a:hlinkClick r:id="rId2"/>
              </a:rPr>
              <a:t>neohasid.org/resources/laments</a:t>
            </a:r>
            <a:r>
              <a:rPr lang="en-US" sz="900" dirty="0"/>
              <a:t>. Rights granted for ten copies per download. Unlimited rights granted for sharing the digital version. Donate to neohasid.org </a:t>
            </a:r>
            <a:r>
              <a:rPr lang="en-US" sz="900" dirty="0">
                <a:hlinkClick r:id="rId3"/>
              </a:rPr>
              <a:t>neohasid.org/contribute-</a:t>
            </a:r>
            <a:r>
              <a:rPr lang="en-US" sz="900" dirty="0" err="1">
                <a:hlinkClick r:id="rId3"/>
              </a:rPr>
              <a:t>laments.html</a:t>
            </a:r>
            <a:r>
              <a:rPr lang="en-US" sz="900" dirty="0"/>
              <a:t>.</a:t>
            </a:r>
          </a:p>
          <a:p>
            <a:endParaRPr lang="en-US" sz="1000" dirty="0"/>
          </a:p>
          <a:p>
            <a:r>
              <a:rPr lang="en-US" sz="1000" dirty="0"/>
              <a:t>Rabbi Seidenberg is the author of the groundbreaking book </a:t>
            </a:r>
            <a:r>
              <a:rPr lang="en-US" sz="1000" i="1" dirty="0"/>
              <a:t>Kabbalah and Ecology: God’s Image in the More-Than- Human World </a:t>
            </a:r>
            <a:r>
              <a:rPr lang="en-US" sz="1000" dirty="0"/>
              <a:t>(Cambridge U. Press, 2015). Read sections and reviews at: </a:t>
            </a:r>
            <a:r>
              <a:rPr lang="en-US" sz="1000" dirty="0">
                <a:solidFill>
                  <a:schemeClr val="accent2">
                    <a:lumMod val="75000"/>
                  </a:schemeClr>
                </a:solidFill>
                <a:hlinkClick r:id="rId4">
                  <a:extLst>
                    <a:ext uri="{A12FA001-AC4F-418D-AE19-62706E023703}">
                      <ahyp:hlinkClr xmlns:ahyp="http://schemas.microsoft.com/office/drawing/2018/hyperlinkcolor" val="tx"/>
                    </a:ext>
                  </a:extLst>
                </a:hlinkClick>
              </a:rPr>
              <a:t>kabbalahandecology.com</a:t>
            </a:r>
            <a:r>
              <a:rPr lang="en-US" sz="1000" dirty="0"/>
              <a:t>. </a:t>
            </a:r>
          </a:p>
          <a:p>
            <a:r>
              <a:rPr lang="en-US" sz="1000" dirty="0"/>
              <a:t>Read David’s most recent publication on Jews and indigenousness, </a:t>
            </a:r>
            <a:r>
              <a:rPr lang="en-US" sz="1000" dirty="0">
                <a:solidFill>
                  <a:schemeClr val="accent4">
                    <a:lumMod val="20000"/>
                    <a:lumOff val="80000"/>
                  </a:schemeClr>
                </a:solidFill>
                <a:hlinkClick r:id="rId5">
                  <a:extLst>
                    <a:ext uri="{A12FA001-AC4F-418D-AE19-62706E023703}">
                      <ahyp:hlinkClr xmlns:ahyp="http://schemas.microsoft.com/office/drawing/2018/hyperlinkcolor" val="tx"/>
                    </a:ext>
                  </a:extLst>
                </a:hlinkClick>
              </a:rPr>
              <a:t>“The Third Promise: Can Judaism’s indigenous core help us rise above the damaging politics of our time?”</a:t>
            </a:r>
            <a:r>
              <a:rPr lang="en-US" sz="1000" dirty="0">
                <a:solidFill>
                  <a:schemeClr val="accent4">
                    <a:lumMod val="20000"/>
                    <a:lumOff val="80000"/>
                  </a:schemeClr>
                </a:solidFill>
              </a:rPr>
              <a:t> </a:t>
            </a:r>
            <a:r>
              <a:rPr lang="en-US" sz="1000" dirty="0"/>
              <a:t>in </a:t>
            </a:r>
            <a:r>
              <a:rPr lang="en-US" sz="1000" dirty="0">
                <a:hlinkClick r:id="rId5"/>
              </a:rPr>
              <a:t>Tikkun</a:t>
            </a:r>
            <a:r>
              <a:rPr lang="en-US" sz="1000" dirty="0"/>
              <a:t> magazine.</a:t>
            </a:r>
            <a:endParaRPr lang="en-US" dirty="0"/>
          </a:p>
        </p:txBody>
      </p:sp>
    </p:spTree>
    <p:extLst>
      <p:ext uri="{BB962C8B-B14F-4D97-AF65-F5344CB8AC3E}">
        <p14:creationId xmlns:p14="http://schemas.microsoft.com/office/powerpoint/2010/main" val="3631071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screenshot of text&#10;&#10;Description automatically generated">
            <a:extLst>
              <a:ext uri="{FF2B5EF4-FFF2-40B4-BE49-F238E27FC236}">
                <a16:creationId xmlns:a16="http://schemas.microsoft.com/office/drawing/2014/main" id="{07140DEE-E4A9-6548-80CB-BF38EBB83181}"/>
              </a:ext>
            </a:extLst>
          </p:cNvPr>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l="5454" t="158" r="3637" b="5942"/>
          <a:stretch/>
        </p:blipFill>
        <p:spPr>
          <a:xfrm>
            <a:off x="228600" y="201295"/>
            <a:ext cx="4572000" cy="35661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E7BAAD3-EC1E-3B4A-827E-1D1A94A05D68}"/>
              </a:ext>
            </a:extLst>
          </p:cNvPr>
          <p:cNvPicPr>
            <a:picLocks noChangeAspect="1"/>
          </p:cNvPicPr>
          <p:nvPr/>
        </p:nvPicPr>
        <p:blipFill rotWithShape="1">
          <a:blip r:embed="rId3">
            <a:duotone>
              <a:prstClr val="black"/>
              <a:srgbClr val="D9C3A5">
                <a:tint val="50000"/>
                <a:satMod val="180000"/>
              </a:srgbClr>
            </a:duotone>
          </a:blip>
          <a:srcRect l="5454" r="5455"/>
          <a:stretch/>
        </p:blipFill>
        <p:spPr>
          <a:xfrm>
            <a:off x="274320" y="274447"/>
            <a:ext cx="4480560" cy="34198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326D20D9-088B-E642-B10A-627184420DDA}"/>
              </a:ext>
            </a:extLst>
          </p:cNvPr>
          <p:cNvPicPr>
            <a:picLocks noChangeAspect="1"/>
          </p:cNvPicPr>
          <p:nvPr/>
        </p:nvPicPr>
        <p:blipFill rotWithShape="1">
          <a:blip r:embed="rId3">
            <a:duotone>
              <a:prstClr val="black"/>
              <a:srgbClr val="D9C3A5">
                <a:tint val="50000"/>
                <a:satMod val="180000"/>
              </a:srgbClr>
            </a:duotone>
          </a:blip>
          <a:srcRect l="3207" r="3207" b="12448"/>
          <a:stretch/>
        </p:blipFill>
        <p:spPr>
          <a:xfrm>
            <a:off x="365760" y="247015"/>
            <a:ext cx="4297680" cy="34747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8355AF8-05ED-7942-B85F-A6E8F50C9DDA}"/>
              </a:ext>
            </a:extLst>
          </p:cNvPr>
          <p:cNvPicPr>
            <a:picLocks noChangeAspect="1"/>
          </p:cNvPicPr>
          <p:nvPr/>
        </p:nvPicPr>
        <p:blipFill rotWithShape="1">
          <a:blip r:embed="rId3">
            <a:duotone>
              <a:prstClr val="black"/>
              <a:srgbClr val="D9C3A5">
                <a:tint val="50000"/>
                <a:satMod val="180000"/>
              </a:srgbClr>
            </a:duotone>
          </a:blip>
          <a:srcRect l="7272" t="3710" r="3637" b="-244"/>
          <a:stretch/>
        </p:blipFill>
        <p:spPr>
          <a:xfrm>
            <a:off x="274320" y="201295"/>
            <a:ext cx="4480560" cy="356616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2517</TotalTime>
  <Words>2017</Words>
  <Application>Microsoft Macintosh PowerPoint</Application>
  <PresentationFormat>Custom</PresentationFormat>
  <Paragraphs>41</Paragraphs>
  <Slides>58</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FrankRuehl</vt:lpstr>
      <vt:lpstr>MS Shell Dlg 2</vt:lpstr>
      <vt:lpstr>Wingdings</vt:lpstr>
      <vt:lpstr>Wingdings 3</vt:lpstr>
      <vt:lpstr>Madison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Online2PDF.com</dc:creator>
  <cp:lastModifiedBy>David Seidenberg</cp:lastModifiedBy>
  <cp:revision>59</cp:revision>
  <cp:lastPrinted>2020-07-27T23:13:09Z</cp:lastPrinted>
  <dcterms:created xsi:type="dcterms:W3CDTF">2020-07-26T07:23:12Z</dcterms:created>
  <dcterms:modified xsi:type="dcterms:W3CDTF">2021-07-11T17:35:16Z</dcterms:modified>
</cp:coreProperties>
</file>